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46"/>
  </p:notesMasterIdLst>
  <p:sldIdLst>
    <p:sldId id="369" r:id="rId6"/>
    <p:sldId id="307" r:id="rId7"/>
    <p:sldId id="380" r:id="rId8"/>
    <p:sldId id="381" r:id="rId9"/>
    <p:sldId id="382" r:id="rId10"/>
    <p:sldId id="357" r:id="rId11"/>
    <p:sldId id="384" r:id="rId12"/>
    <p:sldId id="385" r:id="rId13"/>
    <p:sldId id="377" r:id="rId14"/>
    <p:sldId id="390" r:id="rId15"/>
    <p:sldId id="391" r:id="rId16"/>
    <p:sldId id="389" r:id="rId17"/>
    <p:sldId id="387" r:id="rId18"/>
    <p:sldId id="386" r:id="rId19"/>
    <p:sldId id="392" r:id="rId20"/>
    <p:sldId id="394" r:id="rId21"/>
    <p:sldId id="373" r:id="rId22"/>
    <p:sldId id="388" r:id="rId23"/>
    <p:sldId id="393" r:id="rId24"/>
    <p:sldId id="395" r:id="rId25"/>
    <p:sldId id="371" r:id="rId26"/>
    <p:sldId id="397" r:id="rId27"/>
    <p:sldId id="398" r:id="rId28"/>
    <p:sldId id="372" r:id="rId29"/>
    <p:sldId id="399" r:id="rId30"/>
    <p:sldId id="370" r:id="rId31"/>
    <p:sldId id="358" r:id="rId32"/>
    <p:sldId id="368" r:id="rId33"/>
    <p:sldId id="359" r:id="rId34"/>
    <p:sldId id="360" r:id="rId35"/>
    <p:sldId id="363" r:id="rId36"/>
    <p:sldId id="364" r:id="rId37"/>
    <p:sldId id="365" r:id="rId38"/>
    <p:sldId id="366" r:id="rId39"/>
    <p:sldId id="361" r:id="rId40"/>
    <p:sldId id="374" r:id="rId41"/>
    <p:sldId id="375" r:id="rId42"/>
    <p:sldId id="376" r:id="rId43"/>
    <p:sldId id="378" r:id="rId44"/>
    <p:sldId id="37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cky Linton" initials="BL" lastIdx="4" clrIdx="0">
    <p:extLst>
      <p:ext uri="{19B8F6BF-5375-455C-9EA6-DF929625EA0E}">
        <p15:presenceInfo xmlns:p15="http://schemas.microsoft.com/office/powerpoint/2012/main" userId="b1c3f19ffb7d33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6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3045"/>
  </p:normalViewPr>
  <p:slideViewPr>
    <p:cSldViewPr snapToGrid="0">
      <p:cViewPr varScale="1">
        <p:scale>
          <a:sx n="156" d="100"/>
          <a:sy n="156" d="100"/>
        </p:scale>
        <p:origin x="8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FAB522-76E4-CD47-B38D-3474FD6D1944}"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995FAC22-FE24-3540-8B8E-737770733C00}">
      <dgm:prSet phldrT="[Text]"/>
      <dgm:spPr/>
      <dgm:t>
        <a:bodyPr/>
        <a:lstStyle/>
        <a:p>
          <a:pPr algn="ctr"/>
          <a:r>
            <a:rPr lang="en-GB" dirty="0">
              <a:solidFill>
                <a:schemeClr val="tx1"/>
              </a:solidFill>
            </a:rPr>
            <a:t>Automate Repetitive Tasks</a:t>
          </a:r>
        </a:p>
      </dgm:t>
    </dgm:pt>
    <dgm:pt modelId="{7A3CFF1F-BFE4-7D4B-A0FE-A4F0B7C7E2E1}" type="parTrans" cxnId="{617AF247-B440-0A46-BA64-1DC33B681FD1}">
      <dgm:prSet/>
      <dgm:spPr/>
      <dgm:t>
        <a:bodyPr/>
        <a:lstStyle/>
        <a:p>
          <a:endParaRPr lang="en-GB"/>
        </a:p>
      </dgm:t>
    </dgm:pt>
    <dgm:pt modelId="{03478408-DBAC-FA44-98E7-4CF8B72328E6}" type="sibTrans" cxnId="{617AF247-B440-0A46-BA64-1DC33B681FD1}">
      <dgm:prSet/>
      <dgm:spPr/>
      <dgm:t>
        <a:bodyPr/>
        <a:lstStyle/>
        <a:p>
          <a:endParaRPr lang="en-GB"/>
        </a:p>
      </dgm:t>
    </dgm:pt>
    <dgm:pt modelId="{FDE1C625-219A-9144-BF5B-865566F47CE9}">
      <dgm:prSet phldrT="[Text]"/>
      <dgm:spPr/>
      <dgm:t>
        <a:bodyPr/>
        <a:lstStyle/>
        <a:p>
          <a:pPr algn="ctr"/>
          <a:r>
            <a:rPr lang="en-GB" dirty="0">
              <a:solidFill>
                <a:schemeClr val="tx1"/>
              </a:solidFill>
            </a:rPr>
            <a:t>Make Common Tasks Easier</a:t>
          </a:r>
        </a:p>
      </dgm:t>
    </dgm:pt>
    <dgm:pt modelId="{EB2F049E-A8A2-884D-8371-99AD43659AE5}" type="parTrans" cxnId="{8ADD96DC-C43C-1E4C-BD2C-E9A1AE1154E9}">
      <dgm:prSet/>
      <dgm:spPr/>
      <dgm:t>
        <a:bodyPr/>
        <a:lstStyle/>
        <a:p>
          <a:endParaRPr lang="en-GB"/>
        </a:p>
      </dgm:t>
    </dgm:pt>
    <dgm:pt modelId="{92E0D647-3C6C-3244-A331-D31D9D37397F}" type="sibTrans" cxnId="{8ADD96DC-C43C-1E4C-BD2C-E9A1AE1154E9}">
      <dgm:prSet/>
      <dgm:spPr/>
      <dgm:t>
        <a:bodyPr/>
        <a:lstStyle/>
        <a:p>
          <a:endParaRPr lang="en-GB"/>
        </a:p>
      </dgm:t>
    </dgm:pt>
    <dgm:pt modelId="{79327408-905F-844C-AA96-D1B6F41D2364}">
      <dgm:prSet phldrT="[Text]"/>
      <dgm:spPr/>
      <dgm:t>
        <a:bodyPr/>
        <a:lstStyle/>
        <a:p>
          <a:pPr algn="ctr"/>
          <a:r>
            <a:rPr lang="en-GB" dirty="0">
              <a:solidFill>
                <a:schemeClr val="tx1"/>
              </a:solidFill>
            </a:rPr>
            <a:t>Reduce Pain Points</a:t>
          </a:r>
        </a:p>
      </dgm:t>
    </dgm:pt>
    <dgm:pt modelId="{E49DB9FA-0E2E-6949-9CC9-15380A6789D6}" type="parTrans" cxnId="{D900FE02-5A7E-354E-BACB-661DF4AA5C75}">
      <dgm:prSet/>
      <dgm:spPr/>
      <dgm:t>
        <a:bodyPr/>
        <a:lstStyle/>
        <a:p>
          <a:endParaRPr lang="en-GB"/>
        </a:p>
      </dgm:t>
    </dgm:pt>
    <dgm:pt modelId="{2365C602-0443-2740-BE6F-4A47BC138D41}" type="sibTrans" cxnId="{D900FE02-5A7E-354E-BACB-661DF4AA5C75}">
      <dgm:prSet/>
      <dgm:spPr/>
      <dgm:t>
        <a:bodyPr/>
        <a:lstStyle/>
        <a:p>
          <a:endParaRPr lang="en-GB"/>
        </a:p>
      </dgm:t>
    </dgm:pt>
    <dgm:pt modelId="{7F277F62-73F7-1B4D-852D-1A6E0335E5E0}">
      <dgm:prSet/>
      <dgm:spPr/>
      <dgm:t>
        <a:bodyPr/>
        <a:lstStyle/>
        <a:p>
          <a:pPr algn="ctr"/>
          <a:r>
            <a:rPr lang="en-GB" dirty="0">
              <a:solidFill>
                <a:schemeClr val="tx1"/>
              </a:solidFill>
            </a:rPr>
            <a:t>Add Missing Features</a:t>
          </a:r>
        </a:p>
      </dgm:t>
    </dgm:pt>
    <dgm:pt modelId="{30414278-5320-8347-BC0D-A028C6DAA8DC}" type="parTrans" cxnId="{B6DD7D0A-AD4F-704C-A69E-5424043C2F80}">
      <dgm:prSet/>
      <dgm:spPr/>
      <dgm:t>
        <a:bodyPr/>
        <a:lstStyle/>
        <a:p>
          <a:endParaRPr lang="en-GB"/>
        </a:p>
      </dgm:t>
    </dgm:pt>
    <dgm:pt modelId="{448BD783-86E6-4949-AE6B-32DAEE22F835}" type="sibTrans" cxnId="{B6DD7D0A-AD4F-704C-A69E-5424043C2F80}">
      <dgm:prSet/>
      <dgm:spPr/>
      <dgm:t>
        <a:bodyPr/>
        <a:lstStyle/>
        <a:p>
          <a:endParaRPr lang="en-GB"/>
        </a:p>
      </dgm:t>
    </dgm:pt>
    <dgm:pt modelId="{2E49224D-7B1D-6849-999A-DF3A9CC0766D}" type="pres">
      <dgm:prSet presAssocID="{1DFAB522-76E4-CD47-B38D-3474FD6D1944}" presName="linear" presStyleCnt="0">
        <dgm:presLayoutVars>
          <dgm:dir/>
          <dgm:animLvl val="lvl"/>
          <dgm:resizeHandles val="exact"/>
        </dgm:presLayoutVars>
      </dgm:prSet>
      <dgm:spPr/>
    </dgm:pt>
    <dgm:pt modelId="{E40CF315-D45E-944C-8DD7-8E7418912F13}" type="pres">
      <dgm:prSet presAssocID="{995FAC22-FE24-3540-8B8E-737770733C00}" presName="parentLin" presStyleCnt="0"/>
      <dgm:spPr/>
    </dgm:pt>
    <dgm:pt modelId="{CE6FF704-0489-4E40-A5CC-336D3508DD81}" type="pres">
      <dgm:prSet presAssocID="{995FAC22-FE24-3540-8B8E-737770733C00}" presName="parentLeftMargin" presStyleLbl="node1" presStyleIdx="0" presStyleCnt="4"/>
      <dgm:spPr/>
    </dgm:pt>
    <dgm:pt modelId="{9BD086E7-74ED-9F4C-9611-DD30471B76E7}" type="pres">
      <dgm:prSet presAssocID="{995FAC22-FE24-3540-8B8E-737770733C00}" presName="parentText" presStyleLbl="node1" presStyleIdx="0" presStyleCnt="4">
        <dgm:presLayoutVars>
          <dgm:chMax val="0"/>
          <dgm:bulletEnabled val="1"/>
        </dgm:presLayoutVars>
      </dgm:prSet>
      <dgm:spPr/>
    </dgm:pt>
    <dgm:pt modelId="{44F201EE-B8BE-804F-A364-6911CCB7CCDA}" type="pres">
      <dgm:prSet presAssocID="{995FAC22-FE24-3540-8B8E-737770733C00}" presName="negativeSpace" presStyleCnt="0"/>
      <dgm:spPr/>
    </dgm:pt>
    <dgm:pt modelId="{46A24D22-477C-F14E-9EA3-3948680C81E1}" type="pres">
      <dgm:prSet presAssocID="{995FAC22-FE24-3540-8B8E-737770733C00}" presName="childText" presStyleLbl="conFgAcc1" presStyleIdx="0" presStyleCnt="4">
        <dgm:presLayoutVars>
          <dgm:bulletEnabled val="1"/>
        </dgm:presLayoutVars>
      </dgm:prSet>
      <dgm:spPr/>
    </dgm:pt>
    <dgm:pt modelId="{B409CF1F-B5FA-2547-B864-C4BD155EFB51}" type="pres">
      <dgm:prSet presAssocID="{03478408-DBAC-FA44-98E7-4CF8B72328E6}" presName="spaceBetweenRectangles" presStyleCnt="0"/>
      <dgm:spPr/>
    </dgm:pt>
    <dgm:pt modelId="{E752BCE7-5784-2640-BBAC-A77404655D1C}" type="pres">
      <dgm:prSet presAssocID="{FDE1C625-219A-9144-BF5B-865566F47CE9}" presName="parentLin" presStyleCnt="0"/>
      <dgm:spPr/>
    </dgm:pt>
    <dgm:pt modelId="{7A722889-4F09-5A48-B4B4-0CF508C0F2BE}" type="pres">
      <dgm:prSet presAssocID="{FDE1C625-219A-9144-BF5B-865566F47CE9}" presName="parentLeftMargin" presStyleLbl="node1" presStyleIdx="0" presStyleCnt="4"/>
      <dgm:spPr/>
    </dgm:pt>
    <dgm:pt modelId="{6CFDB97B-1E3D-EF4E-A04D-B43F21D0DAD7}" type="pres">
      <dgm:prSet presAssocID="{FDE1C625-219A-9144-BF5B-865566F47CE9}" presName="parentText" presStyleLbl="node1" presStyleIdx="1" presStyleCnt="4">
        <dgm:presLayoutVars>
          <dgm:chMax val="0"/>
          <dgm:bulletEnabled val="1"/>
        </dgm:presLayoutVars>
      </dgm:prSet>
      <dgm:spPr/>
    </dgm:pt>
    <dgm:pt modelId="{15D3546D-1A41-9847-9BA1-58616890EBC6}" type="pres">
      <dgm:prSet presAssocID="{FDE1C625-219A-9144-BF5B-865566F47CE9}" presName="negativeSpace" presStyleCnt="0"/>
      <dgm:spPr/>
    </dgm:pt>
    <dgm:pt modelId="{7CA66E47-069B-C74E-B842-926D42AA356B}" type="pres">
      <dgm:prSet presAssocID="{FDE1C625-219A-9144-BF5B-865566F47CE9}" presName="childText" presStyleLbl="conFgAcc1" presStyleIdx="1" presStyleCnt="4">
        <dgm:presLayoutVars>
          <dgm:bulletEnabled val="1"/>
        </dgm:presLayoutVars>
      </dgm:prSet>
      <dgm:spPr/>
    </dgm:pt>
    <dgm:pt modelId="{022A2922-149D-324C-971D-1A8B0769EDC2}" type="pres">
      <dgm:prSet presAssocID="{92E0D647-3C6C-3244-A331-D31D9D37397F}" presName="spaceBetweenRectangles" presStyleCnt="0"/>
      <dgm:spPr/>
    </dgm:pt>
    <dgm:pt modelId="{48AA9457-3D80-094C-B859-28608E6BD480}" type="pres">
      <dgm:prSet presAssocID="{79327408-905F-844C-AA96-D1B6F41D2364}" presName="parentLin" presStyleCnt="0"/>
      <dgm:spPr/>
    </dgm:pt>
    <dgm:pt modelId="{7C0AE4AC-F3DB-6546-93BA-BCE61897F964}" type="pres">
      <dgm:prSet presAssocID="{79327408-905F-844C-AA96-D1B6F41D2364}" presName="parentLeftMargin" presStyleLbl="node1" presStyleIdx="1" presStyleCnt="4"/>
      <dgm:spPr/>
    </dgm:pt>
    <dgm:pt modelId="{1C8C79CE-24FB-B247-8682-F63E0C2F7388}" type="pres">
      <dgm:prSet presAssocID="{79327408-905F-844C-AA96-D1B6F41D2364}" presName="parentText" presStyleLbl="node1" presStyleIdx="2" presStyleCnt="4">
        <dgm:presLayoutVars>
          <dgm:chMax val="0"/>
          <dgm:bulletEnabled val="1"/>
        </dgm:presLayoutVars>
      </dgm:prSet>
      <dgm:spPr/>
    </dgm:pt>
    <dgm:pt modelId="{6A19CAF5-3E90-1A44-B00C-B63DDCD31513}" type="pres">
      <dgm:prSet presAssocID="{79327408-905F-844C-AA96-D1B6F41D2364}" presName="negativeSpace" presStyleCnt="0"/>
      <dgm:spPr/>
    </dgm:pt>
    <dgm:pt modelId="{6F32EEDD-F783-1C4D-8E05-8EF7EF07ECD6}" type="pres">
      <dgm:prSet presAssocID="{79327408-905F-844C-AA96-D1B6F41D2364}" presName="childText" presStyleLbl="conFgAcc1" presStyleIdx="2" presStyleCnt="4">
        <dgm:presLayoutVars>
          <dgm:bulletEnabled val="1"/>
        </dgm:presLayoutVars>
      </dgm:prSet>
      <dgm:spPr/>
    </dgm:pt>
    <dgm:pt modelId="{2984D166-BA64-D14C-B50D-C2E67624B2CD}" type="pres">
      <dgm:prSet presAssocID="{2365C602-0443-2740-BE6F-4A47BC138D41}" presName="spaceBetweenRectangles" presStyleCnt="0"/>
      <dgm:spPr/>
    </dgm:pt>
    <dgm:pt modelId="{6A8586C8-C252-5047-9313-321EC8C35359}" type="pres">
      <dgm:prSet presAssocID="{7F277F62-73F7-1B4D-852D-1A6E0335E5E0}" presName="parentLin" presStyleCnt="0"/>
      <dgm:spPr/>
    </dgm:pt>
    <dgm:pt modelId="{99243D55-718B-594C-8F10-CD0A9C5DF6C8}" type="pres">
      <dgm:prSet presAssocID="{7F277F62-73F7-1B4D-852D-1A6E0335E5E0}" presName="parentLeftMargin" presStyleLbl="node1" presStyleIdx="2" presStyleCnt="4"/>
      <dgm:spPr/>
    </dgm:pt>
    <dgm:pt modelId="{38249809-7478-EF4A-84A2-4CCE6203B6F5}" type="pres">
      <dgm:prSet presAssocID="{7F277F62-73F7-1B4D-852D-1A6E0335E5E0}" presName="parentText" presStyleLbl="node1" presStyleIdx="3" presStyleCnt="4">
        <dgm:presLayoutVars>
          <dgm:chMax val="0"/>
          <dgm:bulletEnabled val="1"/>
        </dgm:presLayoutVars>
      </dgm:prSet>
      <dgm:spPr/>
    </dgm:pt>
    <dgm:pt modelId="{E530871C-57C4-A242-A417-9000CCC545D4}" type="pres">
      <dgm:prSet presAssocID="{7F277F62-73F7-1B4D-852D-1A6E0335E5E0}" presName="negativeSpace" presStyleCnt="0"/>
      <dgm:spPr/>
    </dgm:pt>
    <dgm:pt modelId="{E6BFAC0C-89E5-4F41-B4C0-6B9A3BA2E663}" type="pres">
      <dgm:prSet presAssocID="{7F277F62-73F7-1B4D-852D-1A6E0335E5E0}" presName="childText" presStyleLbl="conFgAcc1" presStyleIdx="3" presStyleCnt="4">
        <dgm:presLayoutVars>
          <dgm:bulletEnabled val="1"/>
        </dgm:presLayoutVars>
      </dgm:prSet>
      <dgm:spPr/>
    </dgm:pt>
  </dgm:ptLst>
  <dgm:cxnLst>
    <dgm:cxn modelId="{D900FE02-5A7E-354E-BACB-661DF4AA5C75}" srcId="{1DFAB522-76E4-CD47-B38D-3474FD6D1944}" destId="{79327408-905F-844C-AA96-D1B6F41D2364}" srcOrd="2" destOrd="0" parTransId="{E49DB9FA-0E2E-6949-9CC9-15380A6789D6}" sibTransId="{2365C602-0443-2740-BE6F-4A47BC138D41}"/>
    <dgm:cxn modelId="{B6DD7D0A-AD4F-704C-A69E-5424043C2F80}" srcId="{1DFAB522-76E4-CD47-B38D-3474FD6D1944}" destId="{7F277F62-73F7-1B4D-852D-1A6E0335E5E0}" srcOrd="3" destOrd="0" parTransId="{30414278-5320-8347-BC0D-A028C6DAA8DC}" sibTransId="{448BD783-86E6-4949-AE6B-32DAEE22F835}"/>
    <dgm:cxn modelId="{D6271C13-4BF3-5041-9063-8DE5BA54E980}" type="presOf" srcId="{995FAC22-FE24-3540-8B8E-737770733C00}" destId="{9BD086E7-74ED-9F4C-9611-DD30471B76E7}" srcOrd="1" destOrd="0" presId="urn:microsoft.com/office/officeart/2005/8/layout/list1"/>
    <dgm:cxn modelId="{5D0F4F2B-FD5C-8645-B643-6305FB4B6E11}" type="presOf" srcId="{995FAC22-FE24-3540-8B8E-737770733C00}" destId="{CE6FF704-0489-4E40-A5CC-336D3508DD81}" srcOrd="0" destOrd="0" presId="urn:microsoft.com/office/officeart/2005/8/layout/list1"/>
    <dgm:cxn modelId="{617AF247-B440-0A46-BA64-1DC33B681FD1}" srcId="{1DFAB522-76E4-CD47-B38D-3474FD6D1944}" destId="{995FAC22-FE24-3540-8B8E-737770733C00}" srcOrd="0" destOrd="0" parTransId="{7A3CFF1F-BFE4-7D4B-A0FE-A4F0B7C7E2E1}" sibTransId="{03478408-DBAC-FA44-98E7-4CF8B72328E6}"/>
    <dgm:cxn modelId="{4B332055-90EC-8C43-96F6-DB627A5D8825}" type="presOf" srcId="{FDE1C625-219A-9144-BF5B-865566F47CE9}" destId="{7A722889-4F09-5A48-B4B4-0CF508C0F2BE}" srcOrd="0" destOrd="0" presId="urn:microsoft.com/office/officeart/2005/8/layout/list1"/>
    <dgm:cxn modelId="{02EC2369-7EEB-5643-A0BE-63A831BEB1D8}" type="presOf" srcId="{79327408-905F-844C-AA96-D1B6F41D2364}" destId="{1C8C79CE-24FB-B247-8682-F63E0C2F7388}" srcOrd="1" destOrd="0" presId="urn:microsoft.com/office/officeart/2005/8/layout/list1"/>
    <dgm:cxn modelId="{17BC2A74-4E2D-F34A-923F-C466D92E9859}" type="presOf" srcId="{7F277F62-73F7-1B4D-852D-1A6E0335E5E0}" destId="{99243D55-718B-594C-8F10-CD0A9C5DF6C8}" srcOrd="0" destOrd="0" presId="urn:microsoft.com/office/officeart/2005/8/layout/list1"/>
    <dgm:cxn modelId="{B38DA2BB-FBAA-904C-8A35-EC2D651B6E61}" type="presOf" srcId="{7F277F62-73F7-1B4D-852D-1A6E0335E5E0}" destId="{38249809-7478-EF4A-84A2-4CCE6203B6F5}" srcOrd="1" destOrd="0" presId="urn:microsoft.com/office/officeart/2005/8/layout/list1"/>
    <dgm:cxn modelId="{5FF538C6-04E9-B841-9611-61623CA9E08C}" type="presOf" srcId="{79327408-905F-844C-AA96-D1B6F41D2364}" destId="{7C0AE4AC-F3DB-6546-93BA-BCE61897F964}" srcOrd="0" destOrd="0" presId="urn:microsoft.com/office/officeart/2005/8/layout/list1"/>
    <dgm:cxn modelId="{0E1172D3-E9A3-9E44-8542-25B8F5E58B4D}" type="presOf" srcId="{FDE1C625-219A-9144-BF5B-865566F47CE9}" destId="{6CFDB97B-1E3D-EF4E-A04D-B43F21D0DAD7}" srcOrd="1" destOrd="0" presId="urn:microsoft.com/office/officeart/2005/8/layout/list1"/>
    <dgm:cxn modelId="{8ADD96DC-C43C-1E4C-BD2C-E9A1AE1154E9}" srcId="{1DFAB522-76E4-CD47-B38D-3474FD6D1944}" destId="{FDE1C625-219A-9144-BF5B-865566F47CE9}" srcOrd="1" destOrd="0" parTransId="{EB2F049E-A8A2-884D-8371-99AD43659AE5}" sibTransId="{92E0D647-3C6C-3244-A331-D31D9D37397F}"/>
    <dgm:cxn modelId="{6D0BA8F8-EE6A-1940-8934-2397E8864E76}" type="presOf" srcId="{1DFAB522-76E4-CD47-B38D-3474FD6D1944}" destId="{2E49224D-7B1D-6849-999A-DF3A9CC0766D}" srcOrd="0" destOrd="0" presId="urn:microsoft.com/office/officeart/2005/8/layout/list1"/>
    <dgm:cxn modelId="{D9935A1B-4FBC-1F43-AD38-04876CDF383F}" type="presParOf" srcId="{2E49224D-7B1D-6849-999A-DF3A9CC0766D}" destId="{E40CF315-D45E-944C-8DD7-8E7418912F13}" srcOrd="0" destOrd="0" presId="urn:microsoft.com/office/officeart/2005/8/layout/list1"/>
    <dgm:cxn modelId="{07259EBC-9DF9-3045-8802-1596F7A00F0E}" type="presParOf" srcId="{E40CF315-D45E-944C-8DD7-8E7418912F13}" destId="{CE6FF704-0489-4E40-A5CC-336D3508DD81}" srcOrd="0" destOrd="0" presId="urn:microsoft.com/office/officeart/2005/8/layout/list1"/>
    <dgm:cxn modelId="{E15B7E6F-5F79-2841-8F1E-26F29C194C60}" type="presParOf" srcId="{E40CF315-D45E-944C-8DD7-8E7418912F13}" destId="{9BD086E7-74ED-9F4C-9611-DD30471B76E7}" srcOrd="1" destOrd="0" presId="urn:microsoft.com/office/officeart/2005/8/layout/list1"/>
    <dgm:cxn modelId="{4A7C3EDB-3D75-D840-84C5-FA859880A052}" type="presParOf" srcId="{2E49224D-7B1D-6849-999A-DF3A9CC0766D}" destId="{44F201EE-B8BE-804F-A364-6911CCB7CCDA}" srcOrd="1" destOrd="0" presId="urn:microsoft.com/office/officeart/2005/8/layout/list1"/>
    <dgm:cxn modelId="{047AFD56-5E5E-0F4F-A766-558F4E2AD310}" type="presParOf" srcId="{2E49224D-7B1D-6849-999A-DF3A9CC0766D}" destId="{46A24D22-477C-F14E-9EA3-3948680C81E1}" srcOrd="2" destOrd="0" presId="urn:microsoft.com/office/officeart/2005/8/layout/list1"/>
    <dgm:cxn modelId="{74902596-B9C3-0348-B115-3D187FF65C31}" type="presParOf" srcId="{2E49224D-7B1D-6849-999A-DF3A9CC0766D}" destId="{B409CF1F-B5FA-2547-B864-C4BD155EFB51}" srcOrd="3" destOrd="0" presId="urn:microsoft.com/office/officeart/2005/8/layout/list1"/>
    <dgm:cxn modelId="{C60F574F-0751-E444-AB6F-F88C8BBA5191}" type="presParOf" srcId="{2E49224D-7B1D-6849-999A-DF3A9CC0766D}" destId="{E752BCE7-5784-2640-BBAC-A77404655D1C}" srcOrd="4" destOrd="0" presId="urn:microsoft.com/office/officeart/2005/8/layout/list1"/>
    <dgm:cxn modelId="{BA96830B-8AAD-0E43-97B6-9615EB3B0AF2}" type="presParOf" srcId="{E752BCE7-5784-2640-BBAC-A77404655D1C}" destId="{7A722889-4F09-5A48-B4B4-0CF508C0F2BE}" srcOrd="0" destOrd="0" presId="urn:microsoft.com/office/officeart/2005/8/layout/list1"/>
    <dgm:cxn modelId="{07C0979A-8E49-734C-BF29-BBBEBF0B7B28}" type="presParOf" srcId="{E752BCE7-5784-2640-BBAC-A77404655D1C}" destId="{6CFDB97B-1E3D-EF4E-A04D-B43F21D0DAD7}" srcOrd="1" destOrd="0" presId="urn:microsoft.com/office/officeart/2005/8/layout/list1"/>
    <dgm:cxn modelId="{AD3D813F-1AA7-284F-85ED-7E4B904995EA}" type="presParOf" srcId="{2E49224D-7B1D-6849-999A-DF3A9CC0766D}" destId="{15D3546D-1A41-9847-9BA1-58616890EBC6}" srcOrd="5" destOrd="0" presId="urn:microsoft.com/office/officeart/2005/8/layout/list1"/>
    <dgm:cxn modelId="{12C8BB5E-E41E-FC42-8FCA-EE1F2FF040CD}" type="presParOf" srcId="{2E49224D-7B1D-6849-999A-DF3A9CC0766D}" destId="{7CA66E47-069B-C74E-B842-926D42AA356B}" srcOrd="6" destOrd="0" presId="urn:microsoft.com/office/officeart/2005/8/layout/list1"/>
    <dgm:cxn modelId="{FEF16B1A-3576-CD41-B5C8-593CA485E00D}" type="presParOf" srcId="{2E49224D-7B1D-6849-999A-DF3A9CC0766D}" destId="{022A2922-149D-324C-971D-1A8B0769EDC2}" srcOrd="7" destOrd="0" presId="urn:microsoft.com/office/officeart/2005/8/layout/list1"/>
    <dgm:cxn modelId="{7FED2353-7489-BC48-BDCF-0D34C17D23D0}" type="presParOf" srcId="{2E49224D-7B1D-6849-999A-DF3A9CC0766D}" destId="{48AA9457-3D80-094C-B859-28608E6BD480}" srcOrd="8" destOrd="0" presId="urn:microsoft.com/office/officeart/2005/8/layout/list1"/>
    <dgm:cxn modelId="{D3CD9925-37F0-E148-B421-E7E3A8C4E2BF}" type="presParOf" srcId="{48AA9457-3D80-094C-B859-28608E6BD480}" destId="{7C0AE4AC-F3DB-6546-93BA-BCE61897F964}" srcOrd="0" destOrd="0" presId="urn:microsoft.com/office/officeart/2005/8/layout/list1"/>
    <dgm:cxn modelId="{0F788F28-B350-8D47-8FD7-66770E228E13}" type="presParOf" srcId="{48AA9457-3D80-094C-B859-28608E6BD480}" destId="{1C8C79CE-24FB-B247-8682-F63E0C2F7388}" srcOrd="1" destOrd="0" presId="urn:microsoft.com/office/officeart/2005/8/layout/list1"/>
    <dgm:cxn modelId="{AA33F8DC-4F2C-4846-A278-C81DB3AB7142}" type="presParOf" srcId="{2E49224D-7B1D-6849-999A-DF3A9CC0766D}" destId="{6A19CAF5-3E90-1A44-B00C-B63DDCD31513}" srcOrd="9" destOrd="0" presId="urn:microsoft.com/office/officeart/2005/8/layout/list1"/>
    <dgm:cxn modelId="{EDB949F9-B08C-4C4A-BDF1-EB781B160DF3}" type="presParOf" srcId="{2E49224D-7B1D-6849-999A-DF3A9CC0766D}" destId="{6F32EEDD-F783-1C4D-8E05-8EF7EF07ECD6}" srcOrd="10" destOrd="0" presId="urn:microsoft.com/office/officeart/2005/8/layout/list1"/>
    <dgm:cxn modelId="{7AAC3DFD-A221-4C47-ADAE-42B6ADB42434}" type="presParOf" srcId="{2E49224D-7B1D-6849-999A-DF3A9CC0766D}" destId="{2984D166-BA64-D14C-B50D-C2E67624B2CD}" srcOrd="11" destOrd="0" presId="urn:microsoft.com/office/officeart/2005/8/layout/list1"/>
    <dgm:cxn modelId="{E25618A3-2D78-D74D-9202-B189237FC5A7}" type="presParOf" srcId="{2E49224D-7B1D-6849-999A-DF3A9CC0766D}" destId="{6A8586C8-C252-5047-9313-321EC8C35359}" srcOrd="12" destOrd="0" presId="urn:microsoft.com/office/officeart/2005/8/layout/list1"/>
    <dgm:cxn modelId="{30D8999B-397D-A44D-B3B6-D0892730281C}" type="presParOf" srcId="{6A8586C8-C252-5047-9313-321EC8C35359}" destId="{99243D55-718B-594C-8F10-CD0A9C5DF6C8}" srcOrd="0" destOrd="0" presId="urn:microsoft.com/office/officeart/2005/8/layout/list1"/>
    <dgm:cxn modelId="{2A1CA2C0-5C02-DF4E-80EE-F748C9ED97F8}" type="presParOf" srcId="{6A8586C8-C252-5047-9313-321EC8C35359}" destId="{38249809-7478-EF4A-84A2-4CCE6203B6F5}" srcOrd="1" destOrd="0" presId="urn:microsoft.com/office/officeart/2005/8/layout/list1"/>
    <dgm:cxn modelId="{F32D26A8-1AED-9744-9DD0-E5702FFD74CE}" type="presParOf" srcId="{2E49224D-7B1D-6849-999A-DF3A9CC0766D}" destId="{E530871C-57C4-A242-A417-9000CCC545D4}" srcOrd="13" destOrd="0" presId="urn:microsoft.com/office/officeart/2005/8/layout/list1"/>
    <dgm:cxn modelId="{7EA0F07D-5557-3547-A171-E8FB29103B05}" type="presParOf" srcId="{2E49224D-7B1D-6849-999A-DF3A9CC0766D}" destId="{E6BFAC0C-89E5-4F41-B4C0-6B9A3BA2E66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88A3EA-7E70-9746-8712-8DB13345BEAB}"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8F3503F4-5D2F-0C4D-8C89-665E52BB5151}">
      <dgm:prSet phldrT="[Text]"/>
      <dgm:spPr/>
      <dgm:t>
        <a:bodyPr/>
        <a:lstStyle/>
        <a:p>
          <a:pPr algn="ctr"/>
          <a:r>
            <a:rPr lang="en-GB" dirty="0">
              <a:solidFill>
                <a:schemeClr val="tx1"/>
              </a:solidFill>
            </a:rPr>
            <a:t>Define the problem</a:t>
          </a:r>
        </a:p>
      </dgm:t>
    </dgm:pt>
    <dgm:pt modelId="{298E89BC-A09E-694B-959F-D2C5E90ADF9A}" type="parTrans" cxnId="{6A2ADC78-107C-3048-BEC6-2D08B42CDD1D}">
      <dgm:prSet/>
      <dgm:spPr/>
      <dgm:t>
        <a:bodyPr/>
        <a:lstStyle/>
        <a:p>
          <a:endParaRPr lang="en-GB"/>
        </a:p>
      </dgm:t>
    </dgm:pt>
    <dgm:pt modelId="{BFD3953A-0DE2-6942-9B7A-A0B31E05F9D3}" type="sibTrans" cxnId="{6A2ADC78-107C-3048-BEC6-2D08B42CDD1D}">
      <dgm:prSet/>
      <dgm:spPr/>
      <dgm:t>
        <a:bodyPr/>
        <a:lstStyle/>
        <a:p>
          <a:endParaRPr lang="en-GB"/>
        </a:p>
      </dgm:t>
    </dgm:pt>
    <dgm:pt modelId="{92F7F6C9-CF40-4249-8A5A-EAD87D085DA5}">
      <dgm:prSet phldrT="[Text]"/>
      <dgm:spPr/>
      <dgm:t>
        <a:bodyPr/>
        <a:lstStyle/>
        <a:p>
          <a:pPr algn="ctr"/>
          <a:r>
            <a:rPr lang="en-GB" dirty="0">
              <a:solidFill>
                <a:schemeClr val="tx1"/>
              </a:solidFill>
            </a:rPr>
            <a:t>Implement the solution</a:t>
          </a:r>
        </a:p>
      </dgm:t>
    </dgm:pt>
    <dgm:pt modelId="{601B5B34-0EA5-B74A-9E20-F1B61557928B}" type="parTrans" cxnId="{48F3EE92-545F-AC43-AF61-11794B84C032}">
      <dgm:prSet/>
      <dgm:spPr/>
      <dgm:t>
        <a:bodyPr/>
        <a:lstStyle/>
        <a:p>
          <a:endParaRPr lang="en-GB"/>
        </a:p>
      </dgm:t>
    </dgm:pt>
    <dgm:pt modelId="{5A05A30C-0E5A-584F-92B5-9CA5B08EE7CE}" type="sibTrans" cxnId="{48F3EE92-545F-AC43-AF61-11794B84C032}">
      <dgm:prSet/>
      <dgm:spPr/>
      <dgm:t>
        <a:bodyPr/>
        <a:lstStyle/>
        <a:p>
          <a:endParaRPr lang="en-GB"/>
        </a:p>
      </dgm:t>
    </dgm:pt>
    <dgm:pt modelId="{1DFC6D1F-908B-594D-82AC-6D28300C9F74}">
      <dgm:prSet phldrT="[Text]"/>
      <dgm:spPr/>
      <dgm:t>
        <a:bodyPr/>
        <a:lstStyle/>
        <a:p>
          <a:pPr algn="ctr"/>
          <a:r>
            <a:rPr lang="en-GB" dirty="0">
              <a:solidFill>
                <a:schemeClr val="tx1"/>
              </a:solidFill>
            </a:rPr>
            <a:t>Utilise the hooks</a:t>
          </a:r>
        </a:p>
      </dgm:t>
    </dgm:pt>
    <dgm:pt modelId="{E4CEE3EB-F311-AE41-9A25-79FF5D914AD4}" type="parTrans" cxnId="{342A5493-7E2E-1444-A28E-6A6C8C3787C2}">
      <dgm:prSet/>
      <dgm:spPr/>
      <dgm:t>
        <a:bodyPr/>
        <a:lstStyle/>
        <a:p>
          <a:endParaRPr lang="en-GB"/>
        </a:p>
      </dgm:t>
    </dgm:pt>
    <dgm:pt modelId="{A8B840E9-E660-E647-A5EB-39D12CB7D2D5}" type="sibTrans" cxnId="{342A5493-7E2E-1444-A28E-6A6C8C3787C2}">
      <dgm:prSet/>
      <dgm:spPr/>
      <dgm:t>
        <a:bodyPr/>
        <a:lstStyle/>
        <a:p>
          <a:endParaRPr lang="en-GB"/>
        </a:p>
      </dgm:t>
    </dgm:pt>
    <dgm:pt modelId="{EDE16A37-7D4E-9D48-961B-6AEFB47B8467}" type="pres">
      <dgm:prSet presAssocID="{3688A3EA-7E70-9746-8712-8DB13345BEAB}" presName="linear" presStyleCnt="0">
        <dgm:presLayoutVars>
          <dgm:dir/>
          <dgm:animLvl val="lvl"/>
          <dgm:resizeHandles val="exact"/>
        </dgm:presLayoutVars>
      </dgm:prSet>
      <dgm:spPr/>
    </dgm:pt>
    <dgm:pt modelId="{B66119DB-75D7-9F41-ABBB-3C0770665D9D}" type="pres">
      <dgm:prSet presAssocID="{8F3503F4-5D2F-0C4D-8C89-665E52BB5151}" presName="parentLin" presStyleCnt="0"/>
      <dgm:spPr/>
    </dgm:pt>
    <dgm:pt modelId="{44A0A578-750D-804A-A044-410A111679DB}" type="pres">
      <dgm:prSet presAssocID="{8F3503F4-5D2F-0C4D-8C89-665E52BB5151}" presName="parentLeftMargin" presStyleLbl="node1" presStyleIdx="0" presStyleCnt="3"/>
      <dgm:spPr/>
    </dgm:pt>
    <dgm:pt modelId="{37AE246A-B005-0D4A-A101-6659588EB3DC}" type="pres">
      <dgm:prSet presAssocID="{8F3503F4-5D2F-0C4D-8C89-665E52BB5151}" presName="parentText" presStyleLbl="node1" presStyleIdx="0" presStyleCnt="3">
        <dgm:presLayoutVars>
          <dgm:chMax val="0"/>
          <dgm:bulletEnabled val="1"/>
        </dgm:presLayoutVars>
      </dgm:prSet>
      <dgm:spPr/>
    </dgm:pt>
    <dgm:pt modelId="{E538EDEE-9EEC-0148-BAF4-173095988686}" type="pres">
      <dgm:prSet presAssocID="{8F3503F4-5D2F-0C4D-8C89-665E52BB5151}" presName="negativeSpace" presStyleCnt="0"/>
      <dgm:spPr/>
    </dgm:pt>
    <dgm:pt modelId="{26640091-E760-A04F-9304-31BF80D43AEC}" type="pres">
      <dgm:prSet presAssocID="{8F3503F4-5D2F-0C4D-8C89-665E52BB5151}" presName="childText" presStyleLbl="conFgAcc1" presStyleIdx="0" presStyleCnt="3">
        <dgm:presLayoutVars>
          <dgm:bulletEnabled val="1"/>
        </dgm:presLayoutVars>
      </dgm:prSet>
      <dgm:spPr/>
    </dgm:pt>
    <dgm:pt modelId="{63DD256C-D97A-A842-8B23-587A367AF01B}" type="pres">
      <dgm:prSet presAssocID="{BFD3953A-0DE2-6942-9B7A-A0B31E05F9D3}" presName="spaceBetweenRectangles" presStyleCnt="0"/>
      <dgm:spPr/>
    </dgm:pt>
    <dgm:pt modelId="{FDA6D9F5-B7F7-5842-8F8C-D5213001814F}" type="pres">
      <dgm:prSet presAssocID="{92F7F6C9-CF40-4249-8A5A-EAD87D085DA5}" presName="parentLin" presStyleCnt="0"/>
      <dgm:spPr/>
    </dgm:pt>
    <dgm:pt modelId="{F4AD2AB8-FBDF-7C46-85A2-3BBEABB2B0BF}" type="pres">
      <dgm:prSet presAssocID="{92F7F6C9-CF40-4249-8A5A-EAD87D085DA5}" presName="parentLeftMargin" presStyleLbl="node1" presStyleIdx="0" presStyleCnt="3"/>
      <dgm:spPr/>
    </dgm:pt>
    <dgm:pt modelId="{0186138F-E735-514E-BB76-50E9163A8A0B}" type="pres">
      <dgm:prSet presAssocID="{92F7F6C9-CF40-4249-8A5A-EAD87D085DA5}" presName="parentText" presStyleLbl="node1" presStyleIdx="1" presStyleCnt="3">
        <dgm:presLayoutVars>
          <dgm:chMax val="0"/>
          <dgm:bulletEnabled val="1"/>
        </dgm:presLayoutVars>
      </dgm:prSet>
      <dgm:spPr/>
    </dgm:pt>
    <dgm:pt modelId="{82E30BCE-CD05-4641-84BD-B0F5CA19D28C}" type="pres">
      <dgm:prSet presAssocID="{92F7F6C9-CF40-4249-8A5A-EAD87D085DA5}" presName="negativeSpace" presStyleCnt="0"/>
      <dgm:spPr/>
    </dgm:pt>
    <dgm:pt modelId="{39855D5C-0FF4-4D44-8000-8F55E1B69BE1}" type="pres">
      <dgm:prSet presAssocID="{92F7F6C9-CF40-4249-8A5A-EAD87D085DA5}" presName="childText" presStyleLbl="conFgAcc1" presStyleIdx="1" presStyleCnt="3">
        <dgm:presLayoutVars>
          <dgm:bulletEnabled val="1"/>
        </dgm:presLayoutVars>
      </dgm:prSet>
      <dgm:spPr/>
    </dgm:pt>
    <dgm:pt modelId="{EFADA61B-64AC-9048-B4F4-CE6AEFC972A5}" type="pres">
      <dgm:prSet presAssocID="{5A05A30C-0E5A-584F-92B5-9CA5B08EE7CE}" presName="spaceBetweenRectangles" presStyleCnt="0"/>
      <dgm:spPr/>
    </dgm:pt>
    <dgm:pt modelId="{7EB84AC9-A5D6-3048-872F-BCE6AC92DE84}" type="pres">
      <dgm:prSet presAssocID="{1DFC6D1F-908B-594D-82AC-6D28300C9F74}" presName="parentLin" presStyleCnt="0"/>
      <dgm:spPr/>
    </dgm:pt>
    <dgm:pt modelId="{33A9383C-15DF-1045-A48C-5DDC05C51DDA}" type="pres">
      <dgm:prSet presAssocID="{1DFC6D1F-908B-594D-82AC-6D28300C9F74}" presName="parentLeftMargin" presStyleLbl="node1" presStyleIdx="1" presStyleCnt="3"/>
      <dgm:spPr/>
    </dgm:pt>
    <dgm:pt modelId="{D97FB65B-2FBE-8C49-A2D3-FC7C1BFFB238}" type="pres">
      <dgm:prSet presAssocID="{1DFC6D1F-908B-594D-82AC-6D28300C9F74}" presName="parentText" presStyleLbl="node1" presStyleIdx="2" presStyleCnt="3">
        <dgm:presLayoutVars>
          <dgm:chMax val="0"/>
          <dgm:bulletEnabled val="1"/>
        </dgm:presLayoutVars>
      </dgm:prSet>
      <dgm:spPr/>
    </dgm:pt>
    <dgm:pt modelId="{6F599676-2A43-6F44-96AE-84B5F9B3130D}" type="pres">
      <dgm:prSet presAssocID="{1DFC6D1F-908B-594D-82AC-6D28300C9F74}" presName="negativeSpace" presStyleCnt="0"/>
      <dgm:spPr/>
    </dgm:pt>
    <dgm:pt modelId="{8050BF6E-D20E-634B-B9EF-6B023088EDC9}" type="pres">
      <dgm:prSet presAssocID="{1DFC6D1F-908B-594D-82AC-6D28300C9F74}" presName="childText" presStyleLbl="conFgAcc1" presStyleIdx="2" presStyleCnt="3">
        <dgm:presLayoutVars>
          <dgm:bulletEnabled val="1"/>
        </dgm:presLayoutVars>
      </dgm:prSet>
      <dgm:spPr/>
    </dgm:pt>
  </dgm:ptLst>
  <dgm:cxnLst>
    <dgm:cxn modelId="{AEFD6C14-6BB2-C94F-95D6-5AE21AB9E60F}" type="presOf" srcId="{8F3503F4-5D2F-0C4D-8C89-665E52BB5151}" destId="{44A0A578-750D-804A-A044-410A111679DB}" srcOrd="0" destOrd="0" presId="urn:microsoft.com/office/officeart/2005/8/layout/list1"/>
    <dgm:cxn modelId="{E515122F-51CD-6E4B-B7AE-7E10B2A6567C}" type="presOf" srcId="{3688A3EA-7E70-9746-8712-8DB13345BEAB}" destId="{EDE16A37-7D4E-9D48-961B-6AEFB47B8467}" srcOrd="0" destOrd="0" presId="urn:microsoft.com/office/officeart/2005/8/layout/list1"/>
    <dgm:cxn modelId="{5516FD32-D773-8B45-957E-DF905E58A864}" type="presOf" srcId="{92F7F6C9-CF40-4249-8A5A-EAD87D085DA5}" destId="{0186138F-E735-514E-BB76-50E9163A8A0B}" srcOrd="1" destOrd="0" presId="urn:microsoft.com/office/officeart/2005/8/layout/list1"/>
    <dgm:cxn modelId="{6A2ADC78-107C-3048-BEC6-2D08B42CDD1D}" srcId="{3688A3EA-7E70-9746-8712-8DB13345BEAB}" destId="{8F3503F4-5D2F-0C4D-8C89-665E52BB5151}" srcOrd="0" destOrd="0" parTransId="{298E89BC-A09E-694B-959F-D2C5E90ADF9A}" sibTransId="{BFD3953A-0DE2-6942-9B7A-A0B31E05F9D3}"/>
    <dgm:cxn modelId="{93C52E8C-67BB-E048-AA15-124ED65C63A3}" type="presOf" srcId="{1DFC6D1F-908B-594D-82AC-6D28300C9F74}" destId="{D97FB65B-2FBE-8C49-A2D3-FC7C1BFFB238}" srcOrd="1" destOrd="0" presId="urn:microsoft.com/office/officeart/2005/8/layout/list1"/>
    <dgm:cxn modelId="{48F3EE92-545F-AC43-AF61-11794B84C032}" srcId="{3688A3EA-7E70-9746-8712-8DB13345BEAB}" destId="{92F7F6C9-CF40-4249-8A5A-EAD87D085DA5}" srcOrd="1" destOrd="0" parTransId="{601B5B34-0EA5-B74A-9E20-F1B61557928B}" sibTransId="{5A05A30C-0E5A-584F-92B5-9CA5B08EE7CE}"/>
    <dgm:cxn modelId="{342A5493-7E2E-1444-A28E-6A6C8C3787C2}" srcId="{3688A3EA-7E70-9746-8712-8DB13345BEAB}" destId="{1DFC6D1F-908B-594D-82AC-6D28300C9F74}" srcOrd="2" destOrd="0" parTransId="{E4CEE3EB-F311-AE41-9A25-79FF5D914AD4}" sibTransId="{A8B840E9-E660-E647-A5EB-39D12CB7D2D5}"/>
    <dgm:cxn modelId="{A69425B0-902D-D74F-8F36-4FC0C826904A}" type="presOf" srcId="{92F7F6C9-CF40-4249-8A5A-EAD87D085DA5}" destId="{F4AD2AB8-FBDF-7C46-85A2-3BBEABB2B0BF}" srcOrd="0" destOrd="0" presId="urn:microsoft.com/office/officeart/2005/8/layout/list1"/>
    <dgm:cxn modelId="{678D54D1-AB24-2840-B2A3-2CDD3A99ACCF}" type="presOf" srcId="{1DFC6D1F-908B-594D-82AC-6D28300C9F74}" destId="{33A9383C-15DF-1045-A48C-5DDC05C51DDA}" srcOrd="0" destOrd="0" presId="urn:microsoft.com/office/officeart/2005/8/layout/list1"/>
    <dgm:cxn modelId="{12F453E9-9A94-9F4F-B058-C1D103F35661}" type="presOf" srcId="{8F3503F4-5D2F-0C4D-8C89-665E52BB5151}" destId="{37AE246A-B005-0D4A-A101-6659588EB3DC}" srcOrd="1" destOrd="0" presId="urn:microsoft.com/office/officeart/2005/8/layout/list1"/>
    <dgm:cxn modelId="{B71EC0FE-D8C3-5B4B-8708-0B270296B4BF}" type="presParOf" srcId="{EDE16A37-7D4E-9D48-961B-6AEFB47B8467}" destId="{B66119DB-75D7-9F41-ABBB-3C0770665D9D}" srcOrd="0" destOrd="0" presId="urn:microsoft.com/office/officeart/2005/8/layout/list1"/>
    <dgm:cxn modelId="{7D3D22FD-AFAC-1C42-AAD3-D78E88139985}" type="presParOf" srcId="{B66119DB-75D7-9F41-ABBB-3C0770665D9D}" destId="{44A0A578-750D-804A-A044-410A111679DB}" srcOrd="0" destOrd="0" presId="urn:microsoft.com/office/officeart/2005/8/layout/list1"/>
    <dgm:cxn modelId="{EFF0D447-4C72-CB40-920B-C5C66BA4F5AB}" type="presParOf" srcId="{B66119DB-75D7-9F41-ABBB-3C0770665D9D}" destId="{37AE246A-B005-0D4A-A101-6659588EB3DC}" srcOrd="1" destOrd="0" presId="urn:microsoft.com/office/officeart/2005/8/layout/list1"/>
    <dgm:cxn modelId="{BC18B9B7-D58D-EE46-93AA-7F9DB7925A77}" type="presParOf" srcId="{EDE16A37-7D4E-9D48-961B-6AEFB47B8467}" destId="{E538EDEE-9EEC-0148-BAF4-173095988686}" srcOrd="1" destOrd="0" presId="urn:microsoft.com/office/officeart/2005/8/layout/list1"/>
    <dgm:cxn modelId="{A13A1037-A874-BC45-B6C0-19A2E3DD4719}" type="presParOf" srcId="{EDE16A37-7D4E-9D48-961B-6AEFB47B8467}" destId="{26640091-E760-A04F-9304-31BF80D43AEC}" srcOrd="2" destOrd="0" presId="urn:microsoft.com/office/officeart/2005/8/layout/list1"/>
    <dgm:cxn modelId="{01D8298F-D38E-544B-B2C7-51A6358F9C8B}" type="presParOf" srcId="{EDE16A37-7D4E-9D48-961B-6AEFB47B8467}" destId="{63DD256C-D97A-A842-8B23-587A367AF01B}" srcOrd="3" destOrd="0" presId="urn:microsoft.com/office/officeart/2005/8/layout/list1"/>
    <dgm:cxn modelId="{22A17B42-4A1A-AF47-80EE-BADEB096A2D6}" type="presParOf" srcId="{EDE16A37-7D4E-9D48-961B-6AEFB47B8467}" destId="{FDA6D9F5-B7F7-5842-8F8C-D5213001814F}" srcOrd="4" destOrd="0" presId="urn:microsoft.com/office/officeart/2005/8/layout/list1"/>
    <dgm:cxn modelId="{8073526C-E4FF-1641-9ED5-F934EC679C58}" type="presParOf" srcId="{FDA6D9F5-B7F7-5842-8F8C-D5213001814F}" destId="{F4AD2AB8-FBDF-7C46-85A2-3BBEABB2B0BF}" srcOrd="0" destOrd="0" presId="urn:microsoft.com/office/officeart/2005/8/layout/list1"/>
    <dgm:cxn modelId="{0601BAE9-49D4-C042-B766-0BDC36CFD5DF}" type="presParOf" srcId="{FDA6D9F5-B7F7-5842-8F8C-D5213001814F}" destId="{0186138F-E735-514E-BB76-50E9163A8A0B}" srcOrd="1" destOrd="0" presId="urn:microsoft.com/office/officeart/2005/8/layout/list1"/>
    <dgm:cxn modelId="{64D25EC4-D183-C441-A226-183FD16A8D65}" type="presParOf" srcId="{EDE16A37-7D4E-9D48-961B-6AEFB47B8467}" destId="{82E30BCE-CD05-4641-84BD-B0F5CA19D28C}" srcOrd="5" destOrd="0" presId="urn:microsoft.com/office/officeart/2005/8/layout/list1"/>
    <dgm:cxn modelId="{B7DF4376-D492-3C48-9434-6D2F09612C9E}" type="presParOf" srcId="{EDE16A37-7D4E-9D48-961B-6AEFB47B8467}" destId="{39855D5C-0FF4-4D44-8000-8F55E1B69BE1}" srcOrd="6" destOrd="0" presId="urn:microsoft.com/office/officeart/2005/8/layout/list1"/>
    <dgm:cxn modelId="{ABC78C0D-2741-B241-9E24-E2C96DD14DD6}" type="presParOf" srcId="{EDE16A37-7D4E-9D48-961B-6AEFB47B8467}" destId="{EFADA61B-64AC-9048-B4F4-CE6AEFC972A5}" srcOrd="7" destOrd="0" presId="urn:microsoft.com/office/officeart/2005/8/layout/list1"/>
    <dgm:cxn modelId="{A1D56C44-4960-184E-8498-E3E2803059BF}" type="presParOf" srcId="{EDE16A37-7D4E-9D48-961B-6AEFB47B8467}" destId="{7EB84AC9-A5D6-3048-872F-BCE6AC92DE84}" srcOrd="8" destOrd="0" presId="urn:microsoft.com/office/officeart/2005/8/layout/list1"/>
    <dgm:cxn modelId="{43F1C0FF-D11B-3F4E-8882-2C43A2FF89F9}" type="presParOf" srcId="{7EB84AC9-A5D6-3048-872F-BCE6AC92DE84}" destId="{33A9383C-15DF-1045-A48C-5DDC05C51DDA}" srcOrd="0" destOrd="0" presId="urn:microsoft.com/office/officeart/2005/8/layout/list1"/>
    <dgm:cxn modelId="{690AE65E-776B-974B-9916-387A66EBEE5B}" type="presParOf" srcId="{7EB84AC9-A5D6-3048-872F-BCE6AC92DE84}" destId="{D97FB65B-2FBE-8C49-A2D3-FC7C1BFFB238}" srcOrd="1" destOrd="0" presId="urn:microsoft.com/office/officeart/2005/8/layout/list1"/>
    <dgm:cxn modelId="{C6779C3C-61FD-D042-96DF-85F093817C7C}" type="presParOf" srcId="{EDE16A37-7D4E-9D48-961B-6AEFB47B8467}" destId="{6F599676-2A43-6F44-96AE-84B5F9B3130D}" srcOrd="9" destOrd="0" presId="urn:microsoft.com/office/officeart/2005/8/layout/list1"/>
    <dgm:cxn modelId="{CDA6FAF0-ADFA-D14F-ABBC-17F041730D11}" type="presParOf" srcId="{EDE16A37-7D4E-9D48-961B-6AEFB47B8467}" destId="{8050BF6E-D20E-634B-B9EF-6B023088EDC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24D22-477C-F14E-9EA3-3948680C81E1}">
      <dsp:nvSpPr>
        <dsp:cNvPr id="0" name=""/>
        <dsp:cNvSpPr/>
      </dsp:nvSpPr>
      <dsp:spPr>
        <a:xfrm>
          <a:off x="0" y="342786"/>
          <a:ext cx="7044267" cy="579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D086E7-74ED-9F4C-9611-DD30471B76E7}">
      <dsp:nvSpPr>
        <dsp:cNvPr id="0" name=""/>
        <dsp:cNvSpPr/>
      </dsp:nvSpPr>
      <dsp:spPr>
        <a:xfrm>
          <a:off x="352213" y="3306"/>
          <a:ext cx="4930986"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380" tIns="0" rIns="186380" bIns="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tx1"/>
              </a:solidFill>
            </a:rPr>
            <a:t>Automate Repetitive Tasks</a:t>
          </a:r>
        </a:p>
      </dsp:txBody>
      <dsp:txXfrm>
        <a:off x="385357" y="36450"/>
        <a:ext cx="4864698" cy="612672"/>
      </dsp:txXfrm>
    </dsp:sp>
    <dsp:sp modelId="{7CA66E47-069B-C74E-B842-926D42AA356B}">
      <dsp:nvSpPr>
        <dsp:cNvPr id="0" name=""/>
        <dsp:cNvSpPr/>
      </dsp:nvSpPr>
      <dsp:spPr>
        <a:xfrm>
          <a:off x="0" y="1386066"/>
          <a:ext cx="7044267" cy="579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FDB97B-1E3D-EF4E-A04D-B43F21D0DAD7}">
      <dsp:nvSpPr>
        <dsp:cNvPr id="0" name=""/>
        <dsp:cNvSpPr/>
      </dsp:nvSpPr>
      <dsp:spPr>
        <a:xfrm>
          <a:off x="352213" y="1046586"/>
          <a:ext cx="4930986"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380" tIns="0" rIns="186380" bIns="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tx1"/>
              </a:solidFill>
            </a:rPr>
            <a:t>Make Common Tasks Easier</a:t>
          </a:r>
        </a:p>
      </dsp:txBody>
      <dsp:txXfrm>
        <a:off x="385357" y="1079730"/>
        <a:ext cx="4864698" cy="612672"/>
      </dsp:txXfrm>
    </dsp:sp>
    <dsp:sp modelId="{6F32EEDD-F783-1C4D-8E05-8EF7EF07ECD6}">
      <dsp:nvSpPr>
        <dsp:cNvPr id="0" name=""/>
        <dsp:cNvSpPr/>
      </dsp:nvSpPr>
      <dsp:spPr>
        <a:xfrm>
          <a:off x="0" y="2429346"/>
          <a:ext cx="7044267" cy="579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8C79CE-24FB-B247-8682-F63E0C2F7388}">
      <dsp:nvSpPr>
        <dsp:cNvPr id="0" name=""/>
        <dsp:cNvSpPr/>
      </dsp:nvSpPr>
      <dsp:spPr>
        <a:xfrm>
          <a:off x="352213" y="2089866"/>
          <a:ext cx="4930986"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380" tIns="0" rIns="186380" bIns="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tx1"/>
              </a:solidFill>
            </a:rPr>
            <a:t>Reduce Pain Points</a:t>
          </a:r>
        </a:p>
      </dsp:txBody>
      <dsp:txXfrm>
        <a:off x="385357" y="2123010"/>
        <a:ext cx="4864698" cy="612672"/>
      </dsp:txXfrm>
    </dsp:sp>
    <dsp:sp modelId="{E6BFAC0C-89E5-4F41-B4C0-6B9A3BA2E663}">
      <dsp:nvSpPr>
        <dsp:cNvPr id="0" name=""/>
        <dsp:cNvSpPr/>
      </dsp:nvSpPr>
      <dsp:spPr>
        <a:xfrm>
          <a:off x="0" y="3472626"/>
          <a:ext cx="7044267" cy="579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249809-7478-EF4A-84A2-4CCE6203B6F5}">
      <dsp:nvSpPr>
        <dsp:cNvPr id="0" name=""/>
        <dsp:cNvSpPr/>
      </dsp:nvSpPr>
      <dsp:spPr>
        <a:xfrm>
          <a:off x="352213" y="3133146"/>
          <a:ext cx="4930986"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380" tIns="0" rIns="186380" bIns="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chemeClr val="tx1"/>
              </a:solidFill>
            </a:rPr>
            <a:t>Add Missing Features</a:t>
          </a:r>
        </a:p>
      </dsp:txBody>
      <dsp:txXfrm>
        <a:off x="385357" y="3166290"/>
        <a:ext cx="4864698"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40091-E760-A04F-9304-31BF80D43AEC}">
      <dsp:nvSpPr>
        <dsp:cNvPr id="0" name=""/>
        <dsp:cNvSpPr/>
      </dsp:nvSpPr>
      <dsp:spPr>
        <a:xfrm>
          <a:off x="0" y="504102"/>
          <a:ext cx="7095067" cy="8567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AE246A-B005-0D4A-A101-6659588EB3DC}">
      <dsp:nvSpPr>
        <dsp:cNvPr id="0" name=""/>
        <dsp:cNvSpPr/>
      </dsp:nvSpPr>
      <dsp:spPr>
        <a:xfrm>
          <a:off x="354753" y="2262"/>
          <a:ext cx="4966546" cy="100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724" tIns="0" rIns="187724" bIns="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Define the problem</a:t>
          </a:r>
        </a:p>
      </dsp:txBody>
      <dsp:txXfrm>
        <a:off x="403749" y="51258"/>
        <a:ext cx="4868554" cy="905688"/>
      </dsp:txXfrm>
    </dsp:sp>
    <dsp:sp modelId="{39855D5C-0FF4-4D44-8000-8F55E1B69BE1}">
      <dsp:nvSpPr>
        <dsp:cNvPr id="0" name=""/>
        <dsp:cNvSpPr/>
      </dsp:nvSpPr>
      <dsp:spPr>
        <a:xfrm>
          <a:off x="0" y="2046342"/>
          <a:ext cx="7095067" cy="8567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86138F-E735-514E-BB76-50E9163A8A0B}">
      <dsp:nvSpPr>
        <dsp:cNvPr id="0" name=""/>
        <dsp:cNvSpPr/>
      </dsp:nvSpPr>
      <dsp:spPr>
        <a:xfrm>
          <a:off x="354753" y="1544502"/>
          <a:ext cx="4966546" cy="100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724" tIns="0" rIns="187724" bIns="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Implement the solution</a:t>
          </a:r>
        </a:p>
      </dsp:txBody>
      <dsp:txXfrm>
        <a:off x="403749" y="1593498"/>
        <a:ext cx="4868554" cy="905688"/>
      </dsp:txXfrm>
    </dsp:sp>
    <dsp:sp modelId="{8050BF6E-D20E-634B-B9EF-6B023088EDC9}">
      <dsp:nvSpPr>
        <dsp:cNvPr id="0" name=""/>
        <dsp:cNvSpPr/>
      </dsp:nvSpPr>
      <dsp:spPr>
        <a:xfrm>
          <a:off x="0" y="3588582"/>
          <a:ext cx="7095067" cy="8567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FB65B-2FBE-8C49-A2D3-FC7C1BFFB238}">
      <dsp:nvSpPr>
        <dsp:cNvPr id="0" name=""/>
        <dsp:cNvSpPr/>
      </dsp:nvSpPr>
      <dsp:spPr>
        <a:xfrm>
          <a:off x="354753" y="3086742"/>
          <a:ext cx="4966546" cy="100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7724" tIns="0" rIns="187724" bIns="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Utilise the hooks</a:t>
          </a:r>
        </a:p>
      </dsp:txBody>
      <dsp:txXfrm>
        <a:off x="403749" y="3135738"/>
        <a:ext cx="4868554" cy="90568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CC04C-F213-454E-99ED-8D659B68C08B}" type="datetimeFigureOut">
              <a:rPr lang="en-US" smtClean="0"/>
              <a:t>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EA6B5-089D-413F-9C2F-7BB73BEEB9B8}" type="slidenum">
              <a:rPr lang="en-US" smtClean="0"/>
              <a:t>‹#›</a:t>
            </a:fld>
            <a:endParaRPr lang="en-US"/>
          </a:p>
        </p:txBody>
      </p:sp>
    </p:spTree>
    <p:extLst>
      <p:ext uri="{BB962C8B-B14F-4D97-AF65-F5344CB8AC3E}">
        <p14:creationId xmlns:p14="http://schemas.microsoft.com/office/powerpoint/2010/main" val="138081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8EA6B5-089D-413F-9C2F-7BB73BEEB9B8}" type="slidenum">
              <a:rPr lang="en-US" smtClean="0"/>
              <a:t>2</a:t>
            </a:fld>
            <a:endParaRPr lang="en-US"/>
          </a:p>
        </p:txBody>
      </p:sp>
    </p:spTree>
    <p:extLst>
      <p:ext uri="{BB962C8B-B14F-4D97-AF65-F5344CB8AC3E}">
        <p14:creationId xmlns:p14="http://schemas.microsoft.com/office/powerpoint/2010/main" val="2136506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8EA6B5-089D-413F-9C2F-7BB73BEEB9B8}" type="slidenum">
              <a:rPr lang="en-US" smtClean="0"/>
              <a:t>31</a:t>
            </a:fld>
            <a:endParaRPr lang="en-US"/>
          </a:p>
        </p:txBody>
      </p:sp>
    </p:spTree>
    <p:extLst>
      <p:ext uri="{BB962C8B-B14F-4D97-AF65-F5344CB8AC3E}">
        <p14:creationId xmlns:p14="http://schemas.microsoft.com/office/powerpoint/2010/main" val="332267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1265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0697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A9AF38-70A2-4C93-9304-1969B05309AF}" type="datetimeFigureOut">
              <a:rPr lang="en-US" smtClean="0"/>
              <a:t>11/4/23</a:t>
            </a:fld>
            <a:endParaRPr lang="en-US"/>
          </a:p>
        </p:txBody>
      </p:sp>
      <p:sp>
        <p:nvSpPr>
          <p:cNvPr id="6" name="Slide Number Placeholder 5"/>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209445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A9AF38-70A2-4C93-9304-1969B05309AF}" type="datetimeFigureOut">
              <a:rPr lang="en-US" smtClean="0"/>
              <a:t>11/4/23</a:t>
            </a:fld>
            <a:endParaRPr lang="en-US"/>
          </a:p>
        </p:txBody>
      </p:sp>
      <p:sp>
        <p:nvSpPr>
          <p:cNvPr id="6" name="Slide Number Placeholder 5"/>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4258312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1265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83302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A9AF38-70A2-4C93-9304-1969B05309AF}" type="datetimeFigureOut">
              <a:rPr lang="en-US" smtClean="0"/>
              <a:t>11/4/23</a:t>
            </a:fld>
            <a:endParaRPr lang="en-US"/>
          </a:p>
        </p:txBody>
      </p:sp>
      <p:sp>
        <p:nvSpPr>
          <p:cNvPr id="6" name="Slide Number Placeholder 5"/>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2383639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A9AF38-70A2-4C93-9304-1969B05309AF}" type="datetimeFigureOut">
              <a:rPr lang="en-US" smtClean="0"/>
              <a:t>11/4/23</a:t>
            </a:fld>
            <a:endParaRPr lang="en-US"/>
          </a:p>
        </p:txBody>
      </p:sp>
      <p:sp>
        <p:nvSpPr>
          <p:cNvPr id="6" name="Slide Number Placeholder 5"/>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2653808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A9AF38-70A2-4C93-9304-1969B05309AF}" type="datetimeFigureOut">
              <a:rPr lang="en-US" smtClean="0"/>
              <a:t>11/4/23</a:t>
            </a:fld>
            <a:endParaRPr lang="en-US"/>
          </a:p>
        </p:txBody>
      </p:sp>
      <p:sp>
        <p:nvSpPr>
          <p:cNvPr id="7" name="Slide Number Placeholder 6"/>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1062085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A9AF38-70A2-4C93-9304-1969B05309AF}" type="datetimeFigureOut">
              <a:rPr lang="en-US" smtClean="0"/>
              <a:t>11/4/23</a:t>
            </a:fld>
            <a:endParaRPr lang="en-US"/>
          </a:p>
        </p:txBody>
      </p:sp>
      <p:sp>
        <p:nvSpPr>
          <p:cNvPr id="9" name="Slide Number Placeholder 8"/>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838622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A9AF38-70A2-4C93-9304-1969B05309AF}" type="datetimeFigureOut">
              <a:rPr lang="en-US" smtClean="0"/>
              <a:t>11/4/23</a:t>
            </a:fld>
            <a:endParaRPr lang="en-US"/>
          </a:p>
        </p:txBody>
      </p:sp>
      <p:sp>
        <p:nvSpPr>
          <p:cNvPr id="5" name="Slide Number Placeholder 4"/>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2920245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A9AF38-70A2-4C93-9304-1969B05309AF}" type="datetimeFigureOut">
              <a:rPr lang="en-US" smtClean="0"/>
              <a:t>11/4/23</a:t>
            </a:fld>
            <a:endParaRPr lang="en-US"/>
          </a:p>
        </p:txBody>
      </p:sp>
      <p:sp>
        <p:nvSpPr>
          <p:cNvPr id="4" name="Slide Number Placeholder 3"/>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949318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9AF38-70A2-4C93-9304-1969B05309AF}" type="datetimeFigureOut">
              <a:rPr lang="en-US" smtClean="0"/>
              <a:t>11/4/23</a:t>
            </a:fld>
            <a:endParaRPr lang="en-US"/>
          </a:p>
        </p:txBody>
      </p:sp>
      <p:sp>
        <p:nvSpPr>
          <p:cNvPr id="7" name="Slide Number Placeholder 6"/>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295191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A9AF38-70A2-4C93-9304-1969B05309AF}" type="datetimeFigureOut">
              <a:rPr lang="en-US" smtClean="0"/>
              <a:t>11/4/23</a:t>
            </a:fld>
            <a:endParaRPr lang="en-US"/>
          </a:p>
        </p:txBody>
      </p:sp>
      <p:sp>
        <p:nvSpPr>
          <p:cNvPr id="6" name="Slide Number Placeholder 5"/>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1409442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9AF38-70A2-4C93-9304-1969B05309AF}" type="datetimeFigureOut">
              <a:rPr lang="en-US" smtClean="0"/>
              <a:t>11/4/23</a:t>
            </a:fld>
            <a:endParaRPr lang="en-US"/>
          </a:p>
        </p:txBody>
      </p:sp>
      <p:sp>
        <p:nvSpPr>
          <p:cNvPr id="7" name="Slide Number Placeholder 6"/>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1097122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A9AF38-70A2-4C93-9304-1969B05309AF}" type="datetimeFigureOut">
              <a:rPr lang="en-US" smtClean="0"/>
              <a:t>11/4/23</a:t>
            </a:fld>
            <a:endParaRPr lang="en-US"/>
          </a:p>
        </p:txBody>
      </p:sp>
      <p:sp>
        <p:nvSpPr>
          <p:cNvPr id="6" name="Slide Number Placeholder 5"/>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1699640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A9AF38-70A2-4C93-9304-1969B05309AF}" type="datetimeFigureOut">
              <a:rPr lang="en-US" smtClean="0"/>
              <a:t>11/4/23</a:t>
            </a:fld>
            <a:endParaRPr lang="en-US"/>
          </a:p>
        </p:txBody>
      </p:sp>
      <p:sp>
        <p:nvSpPr>
          <p:cNvPr id="6" name="Slide Number Placeholder 5"/>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3351790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E342299-1D7F-E543-BC58-49D0FFD71187}"/>
              </a:ext>
            </a:extLst>
          </p:cNvPr>
          <p:cNvSpPr/>
          <p:nvPr userDrawn="1"/>
        </p:nvSpPr>
        <p:spPr>
          <a:xfrm flipV="1">
            <a:off x="0" y="-38100"/>
            <a:ext cx="12192000" cy="5909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50" eaLnBrk="1" fontAlgn="auto" hangingPunct="1">
              <a:spcBef>
                <a:spcPts val="0"/>
              </a:spcBef>
              <a:spcAft>
                <a:spcPts val="0"/>
              </a:spcAft>
              <a:defRPr/>
            </a:pPr>
            <a:endParaRPr lang="en-US" sz="2400"/>
          </a:p>
        </p:txBody>
      </p:sp>
      <p:sp>
        <p:nvSpPr>
          <p:cNvPr id="7" name="Rectangle 6">
            <a:extLst>
              <a:ext uri="{FF2B5EF4-FFF2-40B4-BE49-F238E27FC236}">
                <a16:creationId xmlns:a16="http://schemas.microsoft.com/office/drawing/2014/main" id="{DABE8441-3EEE-BC42-8D54-A70A724EB486}"/>
              </a:ext>
            </a:extLst>
          </p:cNvPr>
          <p:cNvSpPr/>
          <p:nvPr userDrawn="1"/>
        </p:nvSpPr>
        <p:spPr>
          <a:xfrm>
            <a:off x="0" y="5867400"/>
            <a:ext cx="12192000" cy="990600"/>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lIns="0" rIns="0" anchor="ctr"/>
          <a:lstStyle/>
          <a:p>
            <a:pPr algn="ctr" defTabSz="609550" eaLnBrk="1" fontAlgn="auto" hangingPunct="1">
              <a:spcBef>
                <a:spcPts val="0"/>
              </a:spcBef>
              <a:spcAft>
                <a:spcPts val="0"/>
              </a:spcAft>
              <a:defRPr/>
            </a:pPr>
            <a:endParaRPr lang="en-US" sz="2400"/>
          </a:p>
        </p:txBody>
      </p:sp>
      <p:pic>
        <p:nvPicPr>
          <p:cNvPr id="8" name="Picture 8">
            <a:extLst>
              <a:ext uri="{FF2B5EF4-FFF2-40B4-BE49-F238E27FC236}">
                <a16:creationId xmlns:a16="http://schemas.microsoft.com/office/drawing/2014/main" id="{7D23D399-E6E7-E54B-AAF8-64FB7EB2A7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5167" y="6229351"/>
            <a:ext cx="1420284"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a:extLst>
              <a:ext uri="{FF2B5EF4-FFF2-40B4-BE49-F238E27FC236}">
                <a16:creationId xmlns:a16="http://schemas.microsoft.com/office/drawing/2014/main" id="{6F9FB00C-184C-C943-BFBA-28FE577D8B37}"/>
              </a:ext>
            </a:extLst>
          </p:cNvPr>
          <p:cNvPicPr>
            <a:picLocks noChangeAspect="1" noChangeArrowheads="1"/>
          </p:cNvPicPr>
          <p:nvPr userDrawn="1"/>
        </p:nvPicPr>
        <p:blipFill>
          <a:blip r:embed="rId3">
            <a:alphaModFix amt="30000"/>
            <a:extLst>
              <a:ext uri="{28A0092B-C50C-407E-A947-70E740481C1C}">
                <a14:useLocalDpi xmlns:a14="http://schemas.microsoft.com/office/drawing/2010/main" val="0"/>
              </a:ext>
            </a:extLst>
          </a:blip>
          <a:srcRect l="49336" b="17595"/>
          <a:stretch>
            <a:fillRect/>
          </a:stretch>
        </p:blipFill>
        <p:spPr bwMode="auto">
          <a:xfrm rot="5400000">
            <a:off x="3887259" y="-3190875"/>
            <a:ext cx="4417483" cy="121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5"/>
          <p:cNvSpPr>
            <a:spLocks noGrp="1"/>
          </p:cNvSpPr>
          <p:nvPr>
            <p:ph type="pic" sz="quarter" idx="15"/>
          </p:nvPr>
        </p:nvSpPr>
        <p:spPr>
          <a:xfrm>
            <a:off x="824336" y="1847755"/>
            <a:ext cx="2243328" cy="2243328"/>
          </a:xfrm>
          <a:prstGeom prst="ellipse">
            <a:avLst/>
          </a:prstGeom>
        </p:spPr>
        <p:txBody>
          <a:bodyPr rtlCol="0" anchor="ctr">
            <a:noAutofit/>
          </a:bodyPr>
          <a:lstStyle>
            <a:lvl1pPr marL="0" marR="0" indent="0" algn="ctr" defTabSz="1219170" rtl="0" eaLnBrk="1" fontAlgn="auto" latinLnBrk="0" hangingPunct="1">
              <a:lnSpc>
                <a:spcPct val="90000"/>
              </a:lnSpc>
              <a:spcBef>
                <a:spcPts val="1333"/>
              </a:spcBef>
              <a:spcAft>
                <a:spcPts val="0"/>
              </a:spcAft>
              <a:buClrTx/>
              <a:buSzTx/>
              <a:buFont typeface="Arial"/>
              <a:buNone/>
              <a:tabLst/>
              <a:defRPr>
                <a:solidFill>
                  <a:schemeClr val="bg1"/>
                </a:solidFill>
              </a:defRPr>
            </a:lvl1pPr>
          </a:lstStyle>
          <a:p>
            <a:pPr lvl="0"/>
            <a:r>
              <a:rPr lang="en-US" noProof="0"/>
              <a:t>Click icon to add picture</a:t>
            </a:r>
          </a:p>
        </p:txBody>
      </p:sp>
      <p:sp>
        <p:nvSpPr>
          <p:cNvPr id="16" name="Text Placeholder 15"/>
          <p:cNvSpPr>
            <a:spLocks noGrp="1"/>
          </p:cNvSpPr>
          <p:nvPr>
            <p:ph type="body" sz="quarter" idx="17"/>
          </p:nvPr>
        </p:nvSpPr>
        <p:spPr>
          <a:xfrm>
            <a:off x="3551768" y="2490849"/>
            <a:ext cx="8034867" cy="414528"/>
          </a:xfrm>
        </p:spPr>
        <p:txBody>
          <a:bodyPr anchor="ctr"/>
          <a:lstStyle>
            <a:lvl1pPr marL="0" marR="0" indent="0" algn="l" defTabSz="609585" rtl="0" eaLnBrk="1" fontAlgn="auto" latinLnBrk="0" hangingPunct="1">
              <a:lnSpc>
                <a:spcPct val="90000"/>
              </a:lnSpc>
              <a:spcBef>
                <a:spcPts val="1333"/>
              </a:spcBef>
              <a:spcAft>
                <a:spcPts val="0"/>
              </a:spcAft>
              <a:buClr>
                <a:schemeClr val="bg2">
                  <a:lumMod val="50000"/>
                </a:schemeClr>
              </a:buClr>
              <a:buSzPct val="90000"/>
              <a:buFontTx/>
              <a:buNone/>
              <a:tabLst/>
              <a:defRPr sz="3733">
                <a:solidFill>
                  <a:schemeClr val="bg1"/>
                </a:solidFill>
              </a:defRPr>
            </a:lvl1pPr>
          </a:lstStyle>
          <a:p>
            <a:pPr lvl="0"/>
            <a:r>
              <a:rPr lang="en-US"/>
              <a:t>Edit Master text styles</a:t>
            </a:r>
          </a:p>
        </p:txBody>
      </p:sp>
      <p:sp>
        <p:nvSpPr>
          <p:cNvPr id="22" name="Text Placeholder 21"/>
          <p:cNvSpPr>
            <a:spLocks noGrp="1"/>
          </p:cNvSpPr>
          <p:nvPr>
            <p:ph type="body" sz="quarter" idx="18"/>
          </p:nvPr>
        </p:nvSpPr>
        <p:spPr>
          <a:xfrm>
            <a:off x="3551768" y="2905717"/>
            <a:ext cx="8034867" cy="413628"/>
          </a:xfrm>
        </p:spPr>
        <p:txBody>
          <a:bodyPr anchor="ctr"/>
          <a:lstStyle>
            <a:lvl1pPr marL="0" indent="0" algn="l">
              <a:buFontTx/>
              <a:buNone/>
              <a:defRPr sz="2667">
                <a:solidFill>
                  <a:schemeClr val="bg1"/>
                </a:solidFill>
              </a:defRPr>
            </a:lvl1pPr>
          </a:lstStyle>
          <a:p>
            <a:pPr lvl="0"/>
            <a:r>
              <a:rPr lang="en-US"/>
              <a:t>Edit Master text styles</a:t>
            </a:r>
          </a:p>
        </p:txBody>
      </p:sp>
    </p:spTree>
    <p:extLst>
      <p:ext uri="{BB962C8B-B14F-4D97-AF65-F5344CB8AC3E}">
        <p14:creationId xmlns:p14="http://schemas.microsoft.com/office/powerpoint/2010/main" val="3671081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A9AF38-70A2-4C93-9304-1969B05309AF}" type="datetimeFigureOut">
              <a:rPr lang="en-US" smtClean="0"/>
              <a:t>11/4/23</a:t>
            </a:fld>
            <a:endParaRPr lang="en-US"/>
          </a:p>
        </p:txBody>
      </p:sp>
      <p:sp>
        <p:nvSpPr>
          <p:cNvPr id="6" name="Slide Number Placeholder 5"/>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1789017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A9AF38-70A2-4C93-9304-1969B05309AF}" type="datetimeFigureOut">
              <a:rPr lang="en-US" smtClean="0"/>
              <a:t>11/4/23</a:t>
            </a:fld>
            <a:endParaRPr lang="en-US"/>
          </a:p>
        </p:txBody>
      </p:sp>
      <p:sp>
        <p:nvSpPr>
          <p:cNvPr id="7" name="Slide Number Placeholder 6"/>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400762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A9AF38-70A2-4C93-9304-1969B05309AF}" type="datetimeFigureOut">
              <a:rPr lang="en-US" smtClean="0"/>
              <a:t>11/4/23</a:t>
            </a:fld>
            <a:endParaRPr lang="en-US"/>
          </a:p>
        </p:txBody>
      </p:sp>
      <p:sp>
        <p:nvSpPr>
          <p:cNvPr id="9" name="Slide Number Placeholder 8"/>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1635554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A9AF38-70A2-4C93-9304-1969B05309AF}" type="datetimeFigureOut">
              <a:rPr lang="en-US" smtClean="0"/>
              <a:t>11/4/23</a:t>
            </a:fld>
            <a:endParaRPr lang="en-US"/>
          </a:p>
        </p:txBody>
      </p:sp>
      <p:sp>
        <p:nvSpPr>
          <p:cNvPr id="5" name="Slide Number Placeholder 4"/>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1468050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A9AF38-70A2-4C93-9304-1969B05309AF}" type="datetimeFigureOut">
              <a:rPr lang="en-US" smtClean="0"/>
              <a:t>11/4/23</a:t>
            </a:fld>
            <a:endParaRPr lang="en-US"/>
          </a:p>
        </p:txBody>
      </p:sp>
      <p:sp>
        <p:nvSpPr>
          <p:cNvPr id="4" name="Slide Number Placeholder 3"/>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1062264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9AF38-70A2-4C93-9304-1969B05309AF}" type="datetimeFigureOut">
              <a:rPr lang="en-US" smtClean="0"/>
              <a:t>11/4/23</a:t>
            </a:fld>
            <a:endParaRPr lang="en-US"/>
          </a:p>
        </p:txBody>
      </p:sp>
      <p:sp>
        <p:nvSpPr>
          <p:cNvPr id="7" name="Slide Number Placeholder 6"/>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573220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9AF38-70A2-4C93-9304-1969B05309AF}" type="datetimeFigureOut">
              <a:rPr lang="en-US" smtClean="0"/>
              <a:t>11/4/23</a:t>
            </a:fld>
            <a:endParaRPr lang="en-US"/>
          </a:p>
        </p:txBody>
      </p:sp>
      <p:sp>
        <p:nvSpPr>
          <p:cNvPr id="7" name="Slide Number Placeholder 6"/>
          <p:cNvSpPr>
            <a:spLocks noGrp="1"/>
          </p:cNvSpPr>
          <p:nvPr>
            <p:ph type="sldNum" sz="quarter" idx="12"/>
          </p:nvPr>
        </p:nvSpPr>
        <p:spPr/>
        <p:txBody>
          <a:bodyPr/>
          <a:lstStyle/>
          <a:p>
            <a:r>
              <a:rPr lang="en-US"/>
              <a:t>Confidential Information – Do Not Distribute</a:t>
            </a:r>
          </a:p>
        </p:txBody>
      </p:sp>
    </p:spTree>
    <p:extLst>
      <p:ext uri="{BB962C8B-B14F-4D97-AF65-F5344CB8AC3E}">
        <p14:creationId xmlns:p14="http://schemas.microsoft.com/office/powerpoint/2010/main" val="86972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73651"/>
            <a:ext cx="12192000" cy="400864"/>
          </a:xfrm>
          <a:prstGeom prst="rect">
            <a:avLst/>
          </a:prstGeom>
          <a:solidFill>
            <a:srgbClr val="112652"/>
          </a:solidFill>
          <a:ln>
            <a:solidFill>
              <a:srgbClr val="112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486985"/>
            <a:ext cx="2743200" cy="365125"/>
          </a:xfrm>
          <a:prstGeom prst="rect">
            <a:avLst/>
          </a:prstGeom>
        </p:spPr>
        <p:txBody>
          <a:bodyPr vert="horz" lIns="91440" tIns="45720" rIns="91440" bIns="45720" rtlCol="0" anchor="ctr"/>
          <a:lstStyle>
            <a:lvl1pPr algn="l">
              <a:defRPr sz="1000">
                <a:solidFill>
                  <a:schemeClr val="bg1"/>
                </a:solidFill>
                <a:latin typeface="Segoe UI" panose="020B0502040204020203" pitchFamily="34" charset="0"/>
                <a:cs typeface="Segoe UI" panose="020B0502040204020203" pitchFamily="34" charset="0"/>
              </a:defRPr>
            </a:lvl1pPr>
          </a:lstStyle>
          <a:p>
            <a:fld id="{2CA9AF38-70A2-4C93-9304-1969B05309AF}" type="datetimeFigureOut">
              <a:rPr lang="en-US" smtClean="0"/>
              <a:pPr/>
              <a:t>11/4/23</a:t>
            </a:fld>
            <a:endParaRPr lang="en-US"/>
          </a:p>
        </p:txBody>
      </p:sp>
      <p:sp>
        <p:nvSpPr>
          <p:cNvPr id="6" name="Slide Number Placeholder 5"/>
          <p:cNvSpPr>
            <a:spLocks noGrp="1"/>
          </p:cNvSpPr>
          <p:nvPr>
            <p:ph type="sldNum" sz="quarter" idx="4"/>
          </p:nvPr>
        </p:nvSpPr>
        <p:spPr>
          <a:xfrm>
            <a:off x="8610600" y="6486983"/>
            <a:ext cx="3581400" cy="365125"/>
          </a:xfrm>
          <a:prstGeom prst="rect">
            <a:avLst/>
          </a:prstGeom>
        </p:spPr>
        <p:txBody>
          <a:bodyPr vert="horz" lIns="91440" tIns="45720" rIns="91440" bIns="45720" rtlCol="0" anchor="ctr"/>
          <a:lstStyle>
            <a:lvl1pPr algn="r">
              <a:defRPr sz="1000" i="1">
                <a:solidFill>
                  <a:schemeClr val="bg1"/>
                </a:solidFill>
                <a:latin typeface="Segoe UI" panose="020B0502040204020203" pitchFamily="34" charset="0"/>
                <a:cs typeface="Segoe UI" panose="020B0502040204020203" pitchFamily="34" charset="0"/>
              </a:defRPr>
            </a:lvl1pPr>
          </a:lstStyle>
          <a:p>
            <a:r>
              <a:rPr lang="en-US"/>
              <a:t>Confidential Information – Do Not Distribute</a:t>
            </a:r>
          </a:p>
        </p:txBody>
      </p:sp>
      <p:pic>
        <p:nvPicPr>
          <p:cNvPr id="8" name="Picture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12822" y="6525905"/>
            <a:ext cx="778305" cy="300078"/>
          </a:xfrm>
          <a:prstGeom prst="rect">
            <a:avLst/>
          </a:prstGeom>
        </p:spPr>
      </p:pic>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712822" y="6525905"/>
            <a:ext cx="778305" cy="300078"/>
          </a:xfrm>
          <a:prstGeom prst="rect">
            <a:avLst/>
          </a:prstGeom>
        </p:spPr>
      </p:pic>
    </p:spTree>
    <p:extLst>
      <p:ext uri="{BB962C8B-B14F-4D97-AF65-F5344CB8AC3E}">
        <p14:creationId xmlns:p14="http://schemas.microsoft.com/office/powerpoint/2010/main" val="3770127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73651"/>
            <a:ext cx="12192000" cy="400864"/>
          </a:xfrm>
          <a:prstGeom prst="rect">
            <a:avLst/>
          </a:prstGeom>
          <a:solidFill>
            <a:srgbClr val="112652"/>
          </a:solidFill>
          <a:ln>
            <a:solidFill>
              <a:srgbClr val="1126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486985"/>
            <a:ext cx="2743200" cy="365125"/>
          </a:xfrm>
          <a:prstGeom prst="rect">
            <a:avLst/>
          </a:prstGeom>
        </p:spPr>
        <p:txBody>
          <a:bodyPr vert="horz" lIns="91440" tIns="45720" rIns="91440" bIns="45720" rtlCol="0" anchor="ctr"/>
          <a:lstStyle>
            <a:lvl1pPr algn="l">
              <a:defRPr sz="1000">
                <a:solidFill>
                  <a:schemeClr val="bg1"/>
                </a:solidFill>
                <a:latin typeface="Segoe UI" panose="020B0502040204020203" pitchFamily="34" charset="0"/>
                <a:cs typeface="Segoe UI" panose="020B0502040204020203" pitchFamily="34" charset="0"/>
              </a:defRPr>
            </a:lvl1pPr>
          </a:lstStyle>
          <a:p>
            <a:fld id="{2CA9AF38-70A2-4C93-9304-1969B05309AF}" type="datetimeFigureOut">
              <a:rPr lang="en-US" smtClean="0"/>
              <a:pPr/>
              <a:t>11/4/23</a:t>
            </a:fld>
            <a:endParaRPr lang="en-US"/>
          </a:p>
        </p:txBody>
      </p:sp>
      <p:sp>
        <p:nvSpPr>
          <p:cNvPr id="6" name="Slide Number Placeholder 5"/>
          <p:cNvSpPr>
            <a:spLocks noGrp="1"/>
          </p:cNvSpPr>
          <p:nvPr>
            <p:ph type="sldNum" sz="quarter" idx="4"/>
          </p:nvPr>
        </p:nvSpPr>
        <p:spPr>
          <a:xfrm>
            <a:off x="8610600" y="6486983"/>
            <a:ext cx="3581400" cy="365125"/>
          </a:xfrm>
          <a:prstGeom prst="rect">
            <a:avLst/>
          </a:prstGeom>
        </p:spPr>
        <p:txBody>
          <a:bodyPr vert="horz" lIns="91440" tIns="45720" rIns="91440" bIns="45720" rtlCol="0" anchor="ctr"/>
          <a:lstStyle>
            <a:lvl1pPr algn="r">
              <a:defRPr sz="1000" i="1">
                <a:solidFill>
                  <a:schemeClr val="bg1"/>
                </a:solidFill>
                <a:latin typeface="Segoe UI" panose="020B0502040204020203" pitchFamily="34" charset="0"/>
                <a:cs typeface="Segoe UI" panose="020B0502040204020203" pitchFamily="34" charset="0"/>
              </a:defRPr>
            </a:lvl1pPr>
          </a:lstStyle>
          <a:p>
            <a:r>
              <a:rPr lang="en-US"/>
              <a:t>Confidential Information – Do Not Distribute</a:t>
            </a:r>
          </a:p>
        </p:txBody>
      </p:sp>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12822" y="6525905"/>
            <a:ext cx="778305" cy="300078"/>
          </a:xfrm>
          <a:prstGeom prst="rect">
            <a:avLst/>
          </a:prstGeom>
        </p:spPr>
      </p:pic>
      <p:pic>
        <p:nvPicPr>
          <p:cNvPr id="10" name="Picture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12822" y="6525905"/>
            <a:ext cx="778305" cy="300078"/>
          </a:xfrm>
          <a:prstGeom prst="rect">
            <a:avLst/>
          </a:prstGeom>
        </p:spPr>
      </p:pic>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5712822" y="6525905"/>
            <a:ext cx="778305" cy="300078"/>
          </a:xfrm>
          <a:prstGeom prst="rect">
            <a:avLst/>
          </a:prstGeom>
        </p:spPr>
      </p:pic>
    </p:spTree>
    <p:extLst>
      <p:ext uri="{BB962C8B-B14F-4D97-AF65-F5344CB8AC3E}">
        <p14:creationId xmlns:p14="http://schemas.microsoft.com/office/powerpoint/2010/main" val="3727944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ni.com/quickdrop"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jpe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6.jpeg"/><Relationship Id="rId2" Type="http://schemas.openxmlformats.org/officeDocument/2006/relationships/notesSlide" Target="../notesSlides/notesSlide1.xml"/><Relationship Id="rId16" Type="http://schemas.openxmlformats.org/officeDocument/2006/relationships/image" Target="../media/image20.jpe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5.jpeg"/><Relationship Id="rId5" Type="http://schemas.openxmlformats.org/officeDocument/2006/relationships/image" Target="../media/image11.jpeg"/><Relationship Id="rId15" Type="http://schemas.openxmlformats.org/officeDocument/2006/relationships/image" Target="../media/image19.jpeg"/><Relationship Id="rId10" Type="http://schemas.openxmlformats.org/officeDocument/2006/relationships/image" Target="../media/image14.jpeg"/><Relationship Id="rId4" Type="http://schemas.openxmlformats.org/officeDocument/2006/relationships/image" Target="../media/image10.jpeg"/><Relationship Id="rId9" Type="http://schemas.openxmlformats.org/officeDocument/2006/relationships/image" Target="../media/image6.png"/><Relationship Id="rId1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forums.ni.com/t5/LabVIEW-Project-Providers/gh-p/bymqyodmkc"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ni.com/en/support/downloads/tools-network/download.bookmark-project-provider.html#374387" TargetMode="External"/><Relationship Id="rId2" Type="http://schemas.openxmlformats.org/officeDocument/2006/relationships/hyperlink" Target="https://bit.ly/462YWjM"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7.jp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hyperlink" Target="https://bit.ly/462YWjM"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6C627-27B6-4972-861A-07804E007309}"/>
              </a:ext>
            </a:extLst>
          </p:cNvPr>
          <p:cNvSpPr>
            <a:spLocks noGrp="1"/>
          </p:cNvSpPr>
          <p:nvPr>
            <p:ph type="ctrTitle"/>
          </p:nvPr>
        </p:nvSpPr>
        <p:spPr>
          <a:xfrm>
            <a:off x="852647" y="796544"/>
            <a:ext cx="9144000" cy="3483033"/>
          </a:xfrm>
        </p:spPr>
        <p:txBody>
          <a:bodyPr>
            <a:normAutofit fontScale="90000"/>
          </a:bodyPr>
          <a:lstStyle/>
          <a:p>
            <a:pPr algn="l"/>
            <a:r>
              <a:rPr lang="en-US" i="1" dirty="0"/>
              <a:t>”I can’t believe it’s not better”</a:t>
            </a:r>
            <a:br>
              <a:rPr lang="en-US" i="1" dirty="0"/>
            </a:br>
            <a:br>
              <a:rPr lang="en-US" dirty="0"/>
            </a:br>
            <a:r>
              <a:rPr lang="en-US" dirty="0"/>
              <a:t>Building the LabVIEW IDE and Tools you always wanted</a:t>
            </a:r>
            <a:br>
              <a:rPr lang="en-US" sz="6000" dirty="0"/>
            </a:br>
            <a:endParaRPr lang="en-GB" dirty="0"/>
          </a:p>
        </p:txBody>
      </p:sp>
      <p:pic>
        <p:nvPicPr>
          <p:cNvPr id="4" name="Picture 3" descr="A close up of a sign&#10;&#10;Description automatically generated">
            <a:extLst>
              <a:ext uri="{FF2B5EF4-FFF2-40B4-BE49-F238E27FC236}">
                <a16:creationId xmlns:a16="http://schemas.microsoft.com/office/drawing/2014/main" id="{3402B812-EF88-46D2-B3E3-9C33B9FCA2F4}"/>
              </a:ext>
            </a:extLst>
          </p:cNvPr>
          <p:cNvPicPr>
            <a:picLocks noChangeAspect="1"/>
          </p:cNvPicPr>
          <p:nvPr/>
        </p:nvPicPr>
        <p:blipFill>
          <a:blip r:embed="rId2"/>
          <a:stretch>
            <a:fillRect/>
          </a:stretch>
        </p:blipFill>
        <p:spPr>
          <a:xfrm>
            <a:off x="8618451" y="5707096"/>
            <a:ext cx="1018945" cy="1018945"/>
          </a:xfrm>
          <a:prstGeom prst="rect">
            <a:avLst/>
          </a:prstGeom>
        </p:spPr>
      </p:pic>
      <p:pic>
        <p:nvPicPr>
          <p:cNvPr id="5" name="Picture 4" descr="A close up of a sign&#10;&#10;Description automatically generated">
            <a:extLst>
              <a:ext uri="{FF2B5EF4-FFF2-40B4-BE49-F238E27FC236}">
                <a16:creationId xmlns:a16="http://schemas.microsoft.com/office/drawing/2014/main" id="{B2077BFD-E678-45E8-BC6D-1155FBEF956D}"/>
              </a:ext>
            </a:extLst>
          </p:cNvPr>
          <p:cNvPicPr>
            <a:picLocks noChangeAspect="1"/>
          </p:cNvPicPr>
          <p:nvPr/>
        </p:nvPicPr>
        <p:blipFill>
          <a:blip r:embed="rId3"/>
          <a:stretch>
            <a:fillRect/>
          </a:stretch>
        </p:blipFill>
        <p:spPr>
          <a:xfrm>
            <a:off x="7484505" y="5789035"/>
            <a:ext cx="839303" cy="839303"/>
          </a:xfrm>
          <a:prstGeom prst="rect">
            <a:avLst/>
          </a:prstGeom>
        </p:spPr>
      </p:pic>
      <p:pic>
        <p:nvPicPr>
          <p:cNvPr id="6" name="Picture 5" descr="A close up of a sign&#10;&#10;Description automatically generated">
            <a:extLst>
              <a:ext uri="{FF2B5EF4-FFF2-40B4-BE49-F238E27FC236}">
                <a16:creationId xmlns:a16="http://schemas.microsoft.com/office/drawing/2014/main" id="{6B7AC497-CAD3-4D57-ACDE-03EF8498CD55}"/>
              </a:ext>
            </a:extLst>
          </p:cNvPr>
          <p:cNvPicPr>
            <a:picLocks noChangeAspect="1"/>
          </p:cNvPicPr>
          <p:nvPr/>
        </p:nvPicPr>
        <p:blipFill>
          <a:blip r:embed="rId4"/>
          <a:stretch>
            <a:fillRect/>
          </a:stretch>
        </p:blipFill>
        <p:spPr>
          <a:xfrm>
            <a:off x="9840596" y="5699826"/>
            <a:ext cx="1018945" cy="1018945"/>
          </a:xfrm>
          <a:prstGeom prst="rect">
            <a:avLst/>
          </a:prstGeom>
        </p:spPr>
      </p:pic>
      <p:pic>
        <p:nvPicPr>
          <p:cNvPr id="7" name="Picture 6" descr="A close up of a logo&#10;&#10;Description automatically generated">
            <a:extLst>
              <a:ext uri="{FF2B5EF4-FFF2-40B4-BE49-F238E27FC236}">
                <a16:creationId xmlns:a16="http://schemas.microsoft.com/office/drawing/2014/main" id="{0F374DC8-1C2D-49F8-9252-0D59D3FB3466}"/>
              </a:ext>
            </a:extLst>
          </p:cNvPr>
          <p:cNvPicPr>
            <a:picLocks noChangeAspect="1"/>
          </p:cNvPicPr>
          <p:nvPr/>
        </p:nvPicPr>
        <p:blipFill>
          <a:blip r:embed="rId5"/>
          <a:stretch>
            <a:fillRect/>
          </a:stretch>
        </p:blipFill>
        <p:spPr>
          <a:xfrm>
            <a:off x="11058141" y="5693204"/>
            <a:ext cx="1018945" cy="1018945"/>
          </a:xfrm>
          <a:prstGeom prst="rect">
            <a:avLst/>
          </a:prstGeom>
        </p:spPr>
      </p:pic>
      <p:pic>
        <p:nvPicPr>
          <p:cNvPr id="8" name="Picture Placeholder 5" descr="A person smiling for the camera&#10;&#10;Description automatically generated">
            <a:extLst>
              <a:ext uri="{FF2B5EF4-FFF2-40B4-BE49-F238E27FC236}">
                <a16:creationId xmlns:a16="http://schemas.microsoft.com/office/drawing/2014/main" id="{6B4A584C-2415-4696-9C7F-58DFACB47259}"/>
              </a:ext>
            </a:extLst>
          </p:cNvPr>
          <p:cNvPicPr>
            <a:picLocks noChangeAspect="1"/>
          </p:cNvPicPr>
          <p:nvPr/>
        </p:nvPicPr>
        <p:blipFill>
          <a:blip r:embed="rId6"/>
          <a:srcRect/>
          <a:stretch>
            <a:fillRect/>
          </a:stretch>
        </p:blipFill>
        <p:spPr>
          <a:xfrm>
            <a:off x="9637396" y="3157913"/>
            <a:ext cx="2243328" cy="2243328"/>
          </a:xfrm>
          <a:prstGeom prst="ellipse">
            <a:avLst/>
          </a:prstGeom>
        </p:spPr>
      </p:pic>
      <p:sp>
        <p:nvSpPr>
          <p:cNvPr id="10" name="Title 1">
            <a:extLst>
              <a:ext uri="{FF2B5EF4-FFF2-40B4-BE49-F238E27FC236}">
                <a16:creationId xmlns:a16="http://schemas.microsoft.com/office/drawing/2014/main" id="{A2E853EF-4D03-43B1-84C8-1548708AB306}"/>
              </a:ext>
            </a:extLst>
          </p:cNvPr>
          <p:cNvSpPr txBox="1">
            <a:spLocks/>
          </p:cNvSpPr>
          <p:nvPr/>
        </p:nvSpPr>
        <p:spPr>
          <a:xfrm>
            <a:off x="1211898" y="5315678"/>
            <a:ext cx="9144000" cy="94671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l"/>
            <a:r>
              <a:rPr lang="en-US" sz="6000" dirty="0"/>
              <a:t>Chris Roebuck</a:t>
            </a:r>
            <a:endParaRPr lang="en-GB" dirty="0"/>
          </a:p>
        </p:txBody>
      </p:sp>
    </p:spTree>
    <p:extLst>
      <p:ext uri="{BB962C8B-B14F-4D97-AF65-F5344CB8AC3E}">
        <p14:creationId xmlns:p14="http://schemas.microsoft.com/office/powerpoint/2010/main" val="385772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2B6F-425F-22EE-2898-B960A5DF8B1B}"/>
              </a:ext>
            </a:extLst>
          </p:cNvPr>
          <p:cNvSpPr>
            <a:spLocks noGrp="1"/>
          </p:cNvSpPr>
          <p:nvPr>
            <p:ph type="title"/>
          </p:nvPr>
        </p:nvSpPr>
        <p:spPr/>
        <p:txBody>
          <a:bodyPr/>
          <a:lstStyle/>
          <a:p>
            <a:r>
              <a:rPr lang="en-US" dirty="0"/>
              <a:t>Merge VI	(Shell VI)</a:t>
            </a:r>
          </a:p>
        </p:txBody>
      </p:sp>
      <p:sp>
        <p:nvSpPr>
          <p:cNvPr id="3" name="Content Placeholder 2">
            <a:extLst>
              <a:ext uri="{FF2B5EF4-FFF2-40B4-BE49-F238E27FC236}">
                <a16:creationId xmlns:a16="http://schemas.microsoft.com/office/drawing/2014/main" id="{E4315DBC-E8E6-F4D5-AB4C-444DA65D430F}"/>
              </a:ext>
            </a:extLst>
          </p:cNvPr>
          <p:cNvSpPr>
            <a:spLocks noGrp="1"/>
          </p:cNvSpPr>
          <p:nvPr>
            <p:ph idx="1"/>
          </p:nvPr>
        </p:nvSpPr>
        <p:spPr>
          <a:xfrm>
            <a:off x="838200" y="1605189"/>
            <a:ext cx="10515600" cy="4501697"/>
          </a:xfrm>
        </p:spPr>
        <p:txBody>
          <a:bodyPr>
            <a:normAutofit lnSpcReduction="10000"/>
          </a:bodyPr>
          <a:lstStyle/>
          <a:p>
            <a:pPr marL="0" indent="0">
              <a:buNone/>
            </a:pPr>
            <a:r>
              <a:rPr lang="en-US" dirty="0"/>
              <a:t>Pros</a:t>
            </a:r>
          </a:p>
          <a:p>
            <a:r>
              <a:rPr lang="en-US" dirty="0"/>
              <a:t>Places the contents of a Sub VI on a block diagram rather than the Sub VI itself</a:t>
            </a:r>
          </a:p>
          <a:p>
            <a:r>
              <a:rPr lang="en-US" dirty="0"/>
              <a:t>Useful for small / medium size template code or design patterns such as a simple state machine</a:t>
            </a:r>
          </a:p>
          <a:p>
            <a:r>
              <a:rPr lang="en-US" dirty="0"/>
              <a:t>Facilitates reuse of proven code increasing overall quality / reducing development time</a:t>
            </a:r>
          </a:p>
          <a:p>
            <a:pPr marL="0" indent="0">
              <a:buNone/>
            </a:pPr>
            <a:r>
              <a:rPr lang="en-US" dirty="0"/>
              <a:t>Cons</a:t>
            </a:r>
          </a:p>
          <a:p>
            <a:r>
              <a:rPr lang="en-US" dirty="0"/>
              <a:t>Requires ‘editing the palette set’ , a little used LabVIEW dialog</a:t>
            </a:r>
          </a:p>
          <a:p>
            <a:pPr marL="0" indent="0">
              <a:buNone/>
            </a:pPr>
            <a:r>
              <a:rPr lang="en-US" dirty="0"/>
              <a:t>(Easier with VIPM)</a:t>
            </a:r>
          </a:p>
          <a:p>
            <a:pPr marL="0" indent="0">
              <a:buNone/>
            </a:pPr>
            <a:endParaRPr lang="en-US" dirty="0"/>
          </a:p>
        </p:txBody>
      </p:sp>
    </p:spTree>
    <p:extLst>
      <p:ext uri="{BB962C8B-B14F-4D97-AF65-F5344CB8AC3E}">
        <p14:creationId xmlns:p14="http://schemas.microsoft.com/office/powerpoint/2010/main" val="2958894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rge_VI.mp4">
            <a:hlinkClick r:id="" action="ppaction://media"/>
            <a:extLst>
              <a:ext uri="{FF2B5EF4-FFF2-40B4-BE49-F238E27FC236}">
                <a16:creationId xmlns:a16="http://schemas.microsoft.com/office/drawing/2014/main" id="{400D3F2E-700D-A0B2-AFFF-AD00556049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2927" y="1"/>
            <a:ext cx="10972799" cy="6857999"/>
          </a:xfrm>
          <a:prstGeom prst="rect">
            <a:avLst/>
          </a:prstGeom>
        </p:spPr>
      </p:pic>
    </p:spTree>
    <p:extLst>
      <p:ext uri="{BB962C8B-B14F-4D97-AF65-F5344CB8AC3E}">
        <p14:creationId xmlns:p14="http://schemas.microsoft.com/office/powerpoint/2010/main" val="289112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A407-7B42-4B1C-5C46-1995EF3ED6B7}"/>
              </a:ext>
            </a:extLst>
          </p:cNvPr>
          <p:cNvSpPr>
            <a:spLocks noGrp="1"/>
          </p:cNvSpPr>
          <p:nvPr>
            <p:ph type="ctrTitle"/>
          </p:nvPr>
        </p:nvSpPr>
        <p:spPr>
          <a:xfrm>
            <a:off x="1524000" y="2920257"/>
            <a:ext cx="9144000" cy="1017486"/>
          </a:xfrm>
        </p:spPr>
        <p:txBody>
          <a:bodyPr/>
          <a:lstStyle/>
          <a:p>
            <a:r>
              <a:rPr lang="en-US" dirty="0"/>
              <a:t>VI Scripting</a:t>
            </a:r>
          </a:p>
        </p:txBody>
      </p:sp>
    </p:spTree>
    <p:extLst>
      <p:ext uri="{BB962C8B-B14F-4D97-AF65-F5344CB8AC3E}">
        <p14:creationId xmlns:p14="http://schemas.microsoft.com/office/powerpoint/2010/main" val="1402567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7094-4EAE-FC4C-D249-B0F0BFC1AC86}"/>
              </a:ext>
            </a:extLst>
          </p:cNvPr>
          <p:cNvSpPr>
            <a:spLocks noGrp="1"/>
          </p:cNvSpPr>
          <p:nvPr>
            <p:ph type="title"/>
          </p:nvPr>
        </p:nvSpPr>
        <p:spPr/>
        <p:txBody>
          <a:bodyPr/>
          <a:lstStyle/>
          <a:p>
            <a:r>
              <a:rPr lang="en-US" dirty="0"/>
              <a:t>VI Scripting</a:t>
            </a:r>
          </a:p>
        </p:txBody>
      </p:sp>
      <p:pic>
        <p:nvPicPr>
          <p:cNvPr id="3" name="Picture 2">
            <a:extLst>
              <a:ext uri="{FF2B5EF4-FFF2-40B4-BE49-F238E27FC236}">
                <a16:creationId xmlns:a16="http://schemas.microsoft.com/office/drawing/2014/main" id="{915863AC-1FB4-FAFC-D266-CC06F5999397}"/>
              </a:ext>
            </a:extLst>
          </p:cNvPr>
          <p:cNvPicPr>
            <a:picLocks noChangeAspect="1"/>
          </p:cNvPicPr>
          <p:nvPr/>
        </p:nvPicPr>
        <p:blipFill>
          <a:blip r:embed="rId2"/>
          <a:stretch>
            <a:fillRect/>
          </a:stretch>
        </p:blipFill>
        <p:spPr>
          <a:xfrm>
            <a:off x="7574905" y="2574968"/>
            <a:ext cx="4177635" cy="2483999"/>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EF69800C-3981-9ED7-4392-0D2630111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52" y="1441470"/>
            <a:ext cx="6808469" cy="4903768"/>
          </a:xfrm>
          <a:prstGeom prst="rect">
            <a:avLst/>
          </a:prstGeom>
        </p:spPr>
      </p:pic>
      <p:sp>
        <p:nvSpPr>
          <p:cNvPr id="6" name="Rectangle 5">
            <a:extLst>
              <a:ext uri="{FF2B5EF4-FFF2-40B4-BE49-F238E27FC236}">
                <a16:creationId xmlns:a16="http://schemas.microsoft.com/office/drawing/2014/main" id="{C90744D2-C8D8-692A-0721-D1EA0B5FBD90}"/>
              </a:ext>
            </a:extLst>
          </p:cNvPr>
          <p:cNvSpPr/>
          <p:nvPr/>
        </p:nvSpPr>
        <p:spPr>
          <a:xfrm>
            <a:off x="2213897" y="4043243"/>
            <a:ext cx="4694903" cy="884357"/>
          </a:xfrm>
          <a:prstGeom prst="rect">
            <a:avLst/>
          </a:prstGeom>
          <a:noFill/>
          <a:ln w="730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D4DB273B-DA0D-595C-8E7D-E9CACD6E4A2D}"/>
              </a:ext>
            </a:extLst>
          </p:cNvPr>
          <p:cNvCxnSpPr/>
          <p:nvPr/>
        </p:nvCxnSpPr>
        <p:spPr>
          <a:xfrm flipH="1">
            <a:off x="1014364" y="3528297"/>
            <a:ext cx="880533" cy="0"/>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224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7094-4EAE-FC4C-D249-B0F0BFC1AC86}"/>
              </a:ext>
            </a:extLst>
          </p:cNvPr>
          <p:cNvSpPr>
            <a:spLocks noGrp="1"/>
          </p:cNvSpPr>
          <p:nvPr>
            <p:ph type="title"/>
          </p:nvPr>
        </p:nvSpPr>
        <p:spPr/>
        <p:txBody>
          <a:bodyPr/>
          <a:lstStyle/>
          <a:p>
            <a:r>
              <a:rPr lang="en-US" dirty="0"/>
              <a:t>VI Scripting</a:t>
            </a:r>
          </a:p>
        </p:txBody>
      </p:sp>
      <p:pic>
        <p:nvPicPr>
          <p:cNvPr id="4" name="Picture 3" descr="A computer screen shot of a diagram&#10;&#10;Description automatically generated">
            <a:extLst>
              <a:ext uri="{FF2B5EF4-FFF2-40B4-BE49-F238E27FC236}">
                <a16:creationId xmlns:a16="http://schemas.microsoft.com/office/drawing/2014/main" id="{1076D765-733E-08D3-3651-CA7A6CB04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005" y="2052409"/>
            <a:ext cx="6622718" cy="2475345"/>
          </a:xfrm>
          <a:prstGeom prst="rect">
            <a:avLst/>
          </a:prstGeom>
        </p:spPr>
      </p:pic>
      <p:sp>
        <p:nvSpPr>
          <p:cNvPr id="8" name="Content Placeholder 2">
            <a:extLst>
              <a:ext uri="{FF2B5EF4-FFF2-40B4-BE49-F238E27FC236}">
                <a16:creationId xmlns:a16="http://schemas.microsoft.com/office/drawing/2014/main" id="{9D87BE7E-1479-A1ED-7701-52359E2C9E12}"/>
              </a:ext>
            </a:extLst>
          </p:cNvPr>
          <p:cNvSpPr txBox="1">
            <a:spLocks/>
          </p:cNvSpPr>
          <p:nvPr/>
        </p:nvSpPr>
        <p:spPr>
          <a:xfrm>
            <a:off x="838200" y="1560154"/>
            <a:ext cx="498741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Like VI Server</a:t>
            </a:r>
          </a:p>
          <a:p>
            <a:pPr lvl="1"/>
            <a:r>
              <a:rPr lang="en-US" dirty="0"/>
              <a:t>Deal with properties and methods</a:t>
            </a:r>
          </a:p>
          <a:p>
            <a:r>
              <a:rPr lang="en-US" dirty="0"/>
              <a:t>Operate on objects including</a:t>
            </a:r>
          </a:p>
          <a:p>
            <a:pPr lvl="1"/>
            <a:r>
              <a:rPr lang="en-US" dirty="0"/>
              <a:t>VIs</a:t>
            </a:r>
          </a:p>
          <a:p>
            <a:pPr lvl="1"/>
            <a:r>
              <a:rPr lang="en-US" dirty="0"/>
              <a:t>Controls, Indicators, Wires and other diagram objects</a:t>
            </a:r>
          </a:p>
          <a:p>
            <a:pPr lvl="1"/>
            <a:r>
              <a:rPr lang="en-US" dirty="0"/>
              <a:t>Project items</a:t>
            </a:r>
          </a:p>
          <a:p>
            <a:pPr lvl="1"/>
            <a:r>
              <a:rPr lang="en-US" dirty="0"/>
              <a:t>Modify, add and remove G code</a:t>
            </a:r>
          </a:p>
        </p:txBody>
      </p:sp>
      <p:sp>
        <p:nvSpPr>
          <p:cNvPr id="10" name="Rounded Rectangular Callout 9">
            <a:extLst>
              <a:ext uri="{FF2B5EF4-FFF2-40B4-BE49-F238E27FC236}">
                <a16:creationId xmlns:a16="http://schemas.microsoft.com/office/drawing/2014/main" id="{93B31446-ABC2-9C13-062A-3B5AE2B93B5D}"/>
              </a:ext>
            </a:extLst>
          </p:cNvPr>
          <p:cNvSpPr/>
          <p:nvPr/>
        </p:nvSpPr>
        <p:spPr>
          <a:xfrm>
            <a:off x="8523514" y="1690688"/>
            <a:ext cx="1747157" cy="497341"/>
          </a:xfrm>
          <a:prstGeom prst="wedgeRoundRectCallout">
            <a:avLst>
              <a:gd name="adj1" fmla="val -56830"/>
              <a:gd name="adj2" fmla="val 2069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new object</a:t>
            </a:r>
          </a:p>
        </p:txBody>
      </p:sp>
    </p:spTree>
    <p:extLst>
      <p:ext uri="{BB962C8B-B14F-4D97-AF65-F5344CB8AC3E}">
        <p14:creationId xmlns:p14="http://schemas.microsoft.com/office/powerpoint/2010/main" val="717070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385C-AA59-FF8E-4CFA-EA13E95A37A4}"/>
              </a:ext>
            </a:extLst>
          </p:cNvPr>
          <p:cNvSpPr>
            <a:spLocks noGrp="1"/>
          </p:cNvSpPr>
          <p:nvPr>
            <p:ph type="title"/>
          </p:nvPr>
        </p:nvSpPr>
        <p:spPr/>
        <p:txBody>
          <a:bodyPr/>
          <a:lstStyle/>
          <a:p>
            <a:r>
              <a:rPr lang="en-US" dirty="0"/>
              <a:t>Example Scenario – </a:t>
            </a:r>
            <a:r>
              <a:rPr lang="en-US" dirty="0" err="1"/>
              <a:t>Colour</a:t>
            </a:r>
            <a:r>
              <a:rPr lang="en-US" dirty="0"/>
              <a:t> alternate structures</a:t>
            </a:r>
          </a:p>
        </p:txBody>
      </p:sp>
      <p:pic>
        <p:nvPicPr>
          <p:cNvPr id="7" name="Picture 6" descr="A computer screen shot of a diagram&#10;&#10;Description automatically generated">
            <a:extLst>
              <a:ext uri="{FF2B5EF4-FFF2-40B4-BE49-F238E27FC236}">
                <a16:creationId xmlns:a16="http://schemas.microsoft.com/office/drawing/2014/main" id="{43C90CAC-5FE0-B881-1A77-9A22FF725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850" y="2216150"/>
            <a:ext cx="9739928" cy="24257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A8A58B0-BEBA-8D80-ED6D-7B4A099AC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28" y="3579585"/>
            <a:ext cx="2806700" cy="2425700"/>
          </a:xfrm>
          <a:prstGeom prst="rect">
            <a:avLst/>
          </a:prstGeom>
        </p:spPr>
      </p:pic>
    </p:spTree>
    <p:extLst>
      <p:ext uri="{BB962C8B-B14F-4D97-AF65-F5344CB8AC3E}">
        <p14:creationId xmlns:p14="http://schemas.microsoft.com/office/powerpoint/2010/main" val="1260626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ipting.mp4">
            <a:hlinkClick r:id="" action="ppaction://media"/>
            <a:extLst>
              <a:ext uri="{FF2B5EF4-FFF2-40B4-BE49-F238E27FC236}">
                <a16:creationId xmlns:a16="http://schemas.microsoft.com/office/drawing/2014/main" id="{7A37C2CB-B5E7-EA82-8306-9DA39E0586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9389" y="0"/>
            <a:ext cx="10972798" cy="6857999"/>
          </a:xfrm>
          <a:prstGeom prst="rect">
            <a:avLst/>
          </a:prstGeom>
        </p:spPr>
      </p:pic>
    </p:spTree>
    <p:extLst>
      <p:ext uri="{BB962C8B-B14F-4D97-AF65-F5344CB8AC3E}">
        <p14:creationId xmlns:p14="http://schemas.microsoft.com/office/powerpoint/2010/main" val="276560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A407-7B42-4B1C-5C46-1995EF3ED6B7}"/>
              </a:ext>
            </a:extLst>
          </p:cNvPr>
          <p:cNvSpPr>
            <a:spLocks noGrp="1"/>
          </p:cNvSpPr>
          <p:nvPr>
            <p:ph type="ctrTitle"/>
          </p:nvPr>
        </p:nvSpPr>
        <p:spPr>
          <a:xfrm>
            <a:off x="1524000" y="2920257"/>
            <a:ext cx="9144000" cy="1017486"/>
          </a:xfrm>
        </p:spPr>
        <p:txBody>
          <a:bodyPr/>
          <a:lstStyle/>
          <a:p>
            <a:r>
              <a:rPr lang="en-US" dirty="0"/>
              <a:t>Quick Drop Shortcuts</a:t>
            </a:r>
          </a:p>
        </p:txBody>
      </p:sp>
    </p:spTree>
    <p:extLst>
      <p:ext uri="{BB962C8B-B14F-4D97-AF65-F5344CB8AC3E}">
        <p14:creationId xmlns:p14="http://schemas.microsoft.com/office/powerpoint/2010/main" val="230302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F038-8411-3F2A-0BCC-30D44393BACA}"/>
              </a:ext>
            </a:extLst>
          </p:cNvPr>
          <p:cNvSpPr>
            <a:spLocks noGrp="1"/>
          </p:cNvSpPr>
          <p:nvPr>
            <p:ph type="title"/>
          </p:nvPr>
        </p:nvSpPr>
        <p:spPr/>
        <p:txBody>
          <a:bodyPr/>
          <a:lstStyle/>
          <a:p>
            <a:r>
              <a:rPr lang="en-US" dirty="0"/>
              <a:t>Quick Drop Shortcuts</a:t>
            </a:r>
          </a:p>
        </p:txBody>
      </p:sp>
      <p:sp>
        <p:nvSpPr>
          <p:cNvPr id="3" name="Content Placeholder 2">
            <a:extLst>
              <a:ext uri="{FF2B5EF4-FFF2-40B4-BE49-F238E27FC236}">
                <a16:creationId xmlns:a16="http://schemas.microsoft.com/office/drawing/2014/main" id="{488CF91A-58E8-499C-9C3B-80437261A737}"/>
              </a:ext>
            </a:extLst>
          </p:cNvPr>
          <p:cNvSpPr>
            <a:spLocks noGrp="1"/>
          </p:cNvSpPr>
          <p:nvPr>
            <p:ph idx="1"/>
          </p:nvPr>
        </p:nvSpPr>
        <p:spPr>
          <a:xfrm>
            <a:off x="838200" y="1825624"/>
            <a:ext cx="5960806" cy="4501433"/>
          </a:xfrm>
        </p:spPr>
        <p:txBody>
          <a:bodyPr>
            <a:normAutofit lnSpcReduction="10000"/>
          </a:bodyPr>
          <a:lstStyle/>
          <a:p>
            <a:r>
              <a:rPr lang="en-US" dirty="0"/>
              <a:t>Ctrl + key combinations used whilst Quick Drop is active</a:t>
            </a:r>
          </a:p>
          <a:p>
            <a:r>
              <a:rPr lang="en-US" dirty="0"/>
              <a:t>Launch Quick Drop with Ctrl + Space</a:t>
            </a:r>
          </a:p>
          <a:p>
            <a:r>
              <a:rPr lang="en-US" dirty="0"/>
              <a:t>Useful for frequent or repetitive editor tasks (Front panel or Block diagram)</a:t>
            </a:r>
          </a:p>
          <a:p>
            <a:r>
              <a:rPr lang="en-US" dirty="0"/>
              <a:t>Developer Guide exists</a:t>
            </a:r>
          </a:p>
          <a:p>
            <a:r>
              <a:rPr lang="en-US" dirty="0"/>
              <a:t>LabVIEW ships with 10 shortcuts but many more available on the NI community</a:t>
            </a:r>
          </a:p>
          <a:p>
            <a:pPr marL="457200" lvl="1" indent="0">
              <a:buNone/>
            </a:pPr>
            <a:r>
              <a:rPr lang="en-US" u="sng" dirty="0">
                <a:hlinkClick r:id="rId2"/>
              </a:rPr>
              <a:t>www.ni.com/quickdrop</a:t>
            </a:r>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DEF527DB-77E8-8289-3019-8D35C6F00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006" y="1484211"/>
            <a:ext cx="5177707" cy="4657291"/>
          </a:xfrm>
          <a:prstGeom prst="rect">
            <a:avLst/>
          </a:prstGeom>
        </p:spPr>
      </p:pic>
    </p:spTree>
    <p:extLst>
      <p:ext uri="{BB962C8B-B14F-4D97-AF65-F5344CB8AC3E}">
        <p14:creationId xmlns:p14="http://schemas.microsoft.com/office/powerpoint/2010/main" val="2188595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69BFA-CF64-E288-A32B-3E1E092D0D20}"/>
              </a:ext>
            </a:extLst>
          </p:cNvPr>
          <p:cNvSpPr>
            <a:spLocks noGrp="1"/>
          </p:cNvSpPr>
          <p:nvPr>
            <p:ph type="title"/>
          </p:nvPr>
        </p:nvSpPr>
        <p:spPr/>
        <p:txBody>
          <a:bodyPr/>
          <a:lstStyle/>
          <a:p>
            <a:r>
              <a:rPr lang="en-US" dirty="0"/>
              <a:t>Quick Drop Shortcuts</a:t>
            </a:r>
          </a:p>
        </p:txBody>
      </p:sp>
      <p:sp>
        <p:nvSpPr>
          <p:cNvPr id="3" name="Content Placeholder 2">
            <a:extLst>
              <a:ext uri="{FF2B5EF4-FFF2-40B4-BE49-F238E27FC236}">
                <a16:creationId xmlns:a16="http://schemas.microsoft.com/office/drawing/2014/main" id="{88A728B2-8E34-AFA7-C16B-D7893C1B6044}"/>
              </a:ext>
            </a:extLst>
          </p:cNvPr>
          <p:cNvSpPr>
            <a:spLocks noGrp="1"/>
          </p:cNvSpPr>
          <p:nvPr>
            <p:ph idx="1"/>
          </p:nvPr>
        </p:nvSpPr>
        <p:spPr/>
        <p:txBody>
          <a:bodyPr/>
          <a:lstStyle/>
          <a:p>
            <a:r>
              <a:rPr lang="en-US" dirty="0"/>
              <a:t>Start with the template</a:t>
            </a:r>
          </a:p>
          <a:p>
            <a:pPr lvl="1"/>
            <a:r>
              <a:rPr lang="en-GB" b="0" i="1" dirty="0">
                <a:solidFill>
                  <a:srgbClr val="333333"/>
                </a:solidFill>
                <a:effectLst/>
                <a:latin typeface="Arial" panose="020B0604020202020204" pitchFamily="34" charset="0"/>
              </a:rPr>
              <a:t>[LabVIEW]\resource\dialog\</a:t>
            </a:r>
            <a:r>
              <a:rPr lang="en-GB" b="0" i="1" dirty="0" err="1">
                <a:solidFill>
                  <a:srgbClr val="333333"/>
                </a:solidFill>
                <a:effectLst/>
                <a:latin typeface="Arial" panose="020B0604020202020204" pitchFamily="34" charset="0"/>
              </a:rPr>
              <a:t>QuickDrop</a:t>
            </a:r>
            <a:r>
              <a:rPr lang="en-GB" b="0" i="1" dirty="0">
                <a:solidFill>
                  <a:srgbClr val="333333"/>
                </a:solidFill>
                <a:effectLst/>
                <a:latin typeface="Arial" panose="020B0604020202020204" pitchFamily="34" charset="0"/>
              </a:rPr>
              <a:t>\</a:t>
            </a:r>
            <a:r>
              <a:rPr lang="en-GB" b="0" i="1" dirty="0" err="1">
                <a:solidFill>
                  <a:srgbClr val="333333"/>
                </a:solidFill>
                <a:effectLst/>
                <a:latin typeface="Arial" panose="020B0604020202020204" pitchFamily="34" charset="0"/>
              </a:rPr>
              <a:t>QuickDrop</a:t>
            </a:r>
            <a:r>
              <a:rPr lang="en-GB" b="0" i="1" dirty="0">
                <a:solidFill>
                  <a:srgbClr val="333333"/>
                </a:solidFill>
                <a:effectLst/>
                <a:latin typeface="Arial" panose="020B0604020202020204" pitchFamily="34" charset="0"/>
              </a:rPr>
              <a:t> Plugin </a:t>
            </a:r>
            <a:r>
              <a:rPr lang="en-GB" b="0" i="1" dirty="0" err="1">
                <a:solidFill>
                  <a:srgbClr val="333333"/>
                </a:solidFill>
                <a:effectLst/>
                <a:latin typeface="Arial" panose="020B0604020202020204" pitchFamily="34" charset="0"/>
              </a:rPr>
              <a:t>Template.vit</a:t>
            </a:r>
            <a:endParaRPr lang="en-GB" b="0" i="1" dirty="0">
              <a:solidFill>
                <a:srgbClr val="333333"/>
              </a:solidFill>
              <a:effectLst/>
              <a:latin typeface="Arial" panose="020B0604020202020204" pitchFamily="34" charset="0"/>
            </a:endParaRPr>
          </a:p>
          <a:p>
            <a:pPr lvl="1"/>
            <a:endParaRPr lang="en-GB" i="1" dirty="0">
              <a:solidFill>
                <a:srgbClr val="333333"/>
              </a:solidFill>
              <a:latin typeface="Arial" panose="020B0604020202020204" pitchFamily="34" charset="0"/>
            </a:endParaRPr>
          </a:p>
          <a:p>
            <a:r>
              <a:rPr lang="en-GB" i="1" dirty="0">
                <a:solidFill>
                  <a:srgbClr val="333333"/>
                </a:solidFill>
                <a:latin typeface="Arial" panose="020B0604020202020204" pitchFamily="34" charset="0"/>
              </a:rPr>
              <a:t>Put your plugin code (using the above template) into one of two locations</a:t>
            </a:r>
          </a:p>
          <a:p>
            <a:pPr lvl="1"/>
            <a:r>
              <a:rPr lang="en-GB" b="0" i="1" dirty="0">
                <a:solidFill>
                  <a:srgbClr val="333333"/>
                </a:solidFill>
                <a:effectLst/>
                <a:latin typeface="Arial" panose="020B0604020202020204" pitchFamily="34" charset="0"/>
              </a:rPr>
              <a:t>[LabVIEW]\resource\dialog\</a:t>
            </a:r>
            <a:r>
              <a:rPr lang="en-GB" b="0" i="1" dirty="0" err="1">
                <a:solidFill>
                  <a:srgbClr val="333333"/>
                </a:solidFill>
                <a:effectLst/>
                <a:latin typeface="Arial" panose="020B0604020202020204" pitchFamily="34" charset="0"/>
              </a:rPr>
              <a:t>QuickDrop</a:t>
            </a:r>
            <a:r>
              <a:rPr lang="en-GB" b="0" i="1" dirty="0">
                <a:solidFill>
                  <a:srgbClr val="333333"/>
                </a:solidFill>
                <a:effectLst/>
                <a:latin typeface="Arial" panose="020B0604020202020204" pitchFamily="34" charset="0"/>
              </a:rPr>
              <a:t>\plugins</a:t>
            </a:r>
            <a:endParaRPr lang="en-GB" b="0" i="0" dirty="0">
              <a:solidFill>
                <a:srgbClr val="333333"/>
              </a:solidFill>
              <a:effectLst/>
              <a:latin typeface="Arial" panose="020B0604020202020204" pitchFamily="34" charset="0"/>
            </a:endParaRPr>
          </a:p>
          <a:p>
            <a:pPr lvl="1"/>
            <a:r>
              <a:rPr lang="en-GB" b="0" i="1" dirty="0">
                <a:solidFill>
                  <a:srgbClr val="333333"/>
                </a:solidFill>
                <a:effectLst/>
                <a:latin typeface="Arial" panose="020B0604020202020204" pitchFamily="34" charset="0"/>
              </a:rPr>
              <a:t>[LabVIEW Data]\Quick Drop Plugins </a:t>
            </a:r>
            <a:r>
              <a:rPr lang="en-GB" b="0" i="1" dirty="0">
                <a:solidFill>
                  <a:srgbClr val="FF0000"/>
                </a:solidFill>
                <a:effectLst/>
                <a:latin typeface="Arial" panose="020B0604020202020204" pitchFamily="34" charset="0"/>
              </a:rPr>
              <a:t>– Plugin available to all LabVIEW versions on the target machine</a:t>
            </a:r>
            <a:endParaRPr lang="en-GB" b="0" i="0" dirty="0">
              <a:solidFill>
                <a:srgbClr val="FF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115622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erson in a blue shirt&#10;&#10;Description automatically generated">
            <a:extLst>
              <a:ext uri="{FF2B5EF4-FFF2-40B4-BE49-F238E27FC236}">
                <a16:creationId xmlns:a16="http://schemas.microsoft.com/office/drawing/2014/main" id="{AF180981-8246-C64B-B8F3-BC91CC45F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523" y="1990413"/>
            <a:ext cx="2430061" cy="3240085"/>
          </a:xfrm>
          <a:prstGeom prst="rect">
            <a:avLst/>
          </a:prstGeom>
        </p:spPr>
      </p:pic>
      <p:pic>
        <p:nvPicPr>
          <p:cNvPr id="1028" name="Picture 4" descr="No photo description available.">
            <a:extLst>
              <a:ext uri="{FF2B5EF4-FFF2-40B4-BE49-F238E27FC236}">
                <a16:creationId xmlns:a16="http://schemas.microsoft.com/office/drawing/2014/main" id="{3057E084-CCCA-4CD7-B451-D2FCF87F0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9715" y="4647138"/>
            <a:ext cx="1362489" cy="18166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 photo description available.">
            <a:extLst>
              <a:ext uri="{FF2B5EF4-FFF2-40B4-BE49-F238E27FC236}">
                <a16:creationId xmlns:a16="http://schemas.microsoft.com/office/drawing/2014/main" id="{EA9A275C-2199-4F67-9F80-98C892218C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561" y="1990413"/>
            <a:ext cx="1813909" cy="19621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3520" y="177350"/>
            <a:ext cx="914400" cy="914400"/>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1161" y="170033"/>
            <a:ext cx="912978" cy="9144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4C563541-79C7-DF43-A6FC-BAA57CD634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7396" y="170033"/>
            <a:ext cx="914400" cy="9144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3AD8C3BE-F7A6-964B-9E70-4551A2D5FE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45458" y="177350"/>
            <a:ext cx="914400" cy="914400"/>
          </a:xfrm>
          <a:prstGeom prst="rect">
            <a:avLst/>
          </a:prstGeom>
        </p:spPr>
      </p:pic>
      <p:sp>
        <p:nvSpPr>
          <p:cNvPr id="15" name="TextBox 14">
            <a:extLst>
              <a:ext uri="{FF2B5EF4-FFF2-40B4-BE49-F238E27FC236}">
                <a16:creationId xmlns:a16="http://schemas.microsoft.com/office/drawing/2014/main" id="{84810509-B8A0-B74F-9276-09A877C7E518}"/>
              </a:ext>
            </a:extLst>
          </p:cNvPr>
          <p:cNvSpPr txBox="1"/>
          <p:nvPr/>
        </p:nvSpPr>
        <p:spPr>
          <a:xfrm>
            <a:off x="190204" y="112849"/>
            <a:ext cx="4220250" cy="3077766"/>
          </a:xfrm>
          <a:prstGeom prst="rect">
            <a:avLst/>
          </a:prstGeom>
          <a:noFill/>
        </p:spPr>
        <p:txBody>
          <a:bodyPr wrap="square" rtlCol="0">
            <a:spAutoFit/>
          </a:bodyPr>
          <a:lstStyle/>
          <a:p>
            <a:r>
              <a:rPr lang="en-US" sz="3200" b="1" dirty="0"/>
              <a:t>Chris Roebuck</a:t>
            </a:r>
          </a:p>
          <a:p>
            <a:r>
              <a:rPr lang="en-US" b="1" dirty="0"/>
              <a:t>Chief Technology Officer</a:t>
            </a:r>
          </a:p>
          <a:p>
            <a:endParaRPr lang="en-US" b="1" dirty="0"/>
          </a:p>
          <a:p>
            <a:endParaRPr lang="en-US" b="1" dirty="0"/>
          </a:p>
          <a:p>
            <a:r>
              <a:rPr lang="en-US" b="1" dirty="0"/>
              <a:t>Physicist</a:t>
            </a:r>
          </a:p>
          <a:p>
            <a:r>
              <a:rPr lang="en-US" b="1" dirty="0"/>
              <a:t>LabVIEW / </a:t>
            </a:r>
            <a:r>
              <a:rPr lang="en-US" b="1" dirty="0" err="1"/>
              <a:t>TestStand</a:t>
            </a:r>
            <a:r>
              <a:rPr lang="en-US" b="1" dirty="0"/>
              <a:t> evangelist</a:t>
            </a:r>
          </a:p>
          <a:p>
            <a:endParaRPr lang="en-US" b="1" dirty="0"/>
          </a:p>
          <a:p>
            <a:endParaRPr lang="en-US" b="1" dirty="0"/>
          </a:p>
          <a:p>
            <a:endParaRPr lang="en-US" b="1" dirty="0"/>
          </a:p>
          <a:p>
            <a:endParaRPr lang="en-US" b="1" dirty="0"/>
          </a:p>
        </p:txBody>
      </p:sp>
      <p:pic>
        <p:nvPicPr>
          <p:cNvPr id="19" name="Picture 18" descr="A person standing in front of a television&#10;&#10;Description automatically generated">
            <a:extLst>
              <a:ext uri="{FF2B5EF4-FFF2-40B4-BE49-F238E27FC236}">
                <a16:creationId xmlns:a16="http://schemas.microsoft.com/office/drawing/2014/main" id="{8C8E064E-0563-7646-9C49-7C5D757C06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9791" y="4672868"/>
            <a:ext cx="2422202" cy="1816652"/>
          </a:xfrm>
          <a:prstGeom prst="rect">
            <a:avLst/>
          </a:prstGeom>
        </p:spPr>
      </p:pic>
      <p:pic>
        <p:nvPicPr>
          <p:cNvPr id="31" name="Picture 30" descr="A picture containing indoor, object&#10;&#10;Description automatically generated">
            <a:extLst>
              <a:ext uri="{FF2B5EF4-FFF2-40B4-BE49-F238E27FC236}">
                <a16:creationId xmlns:a16="http://schemas.microsoft.com/office/drawing/2014/main" id="{F1AFEE86-8727-DA42-AE1E-E8FC8CD5C4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59357" y="2478089"/>
            <a:ext cx="3002905" cy="2252179"/>
          </a:xfrm>
          <a:prstGeom prst="rect">
            <a:avLst/>
          </a:prstGeom>
        </p:spPr>
      </p:pic>
      <p:pic>
        <p:nvPicPr>
          <p:cNvPr id="17" name="Picture 16" descr="A person wearing a hat&#10;&#10;Description automatically generated">
            <a:extLst>
              <a:ext uri="{FF2B5EF4-FFF2-40B4-BE49-F238E27FC236}">
                <a16:creationId xmlns:a16="http://schemas.microsoft.com/office/drawing/2014/main" id="{BA6FA1E7-19B3-0143-B8BF-EFEA3AD527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4238868"/>
            <a:ext cx="1673788" cy="2231717"/>
          </a:xfrm>
          <a:prstGeom prst="rect">
            <a:avLst/>
          </a:prstGeom>
        </p:spPr>
      </p:pic>
      <p:pic>
        <p:nvPicPr>
          <p:cNvPr id="23" name="Picture 22" descr="A person standing in front of a television screen&#10;&#10;Description automatically generated">
            <a:extLst>
              <a:ext uri="{FF2B5EF4-FFF2-40B4-BE49-F238E27FC236}">
                <a16:creationId xmlns:a16="http://schemas.microsoft.com/office/drawing/2014/main" id="{38D6766D-771D-A743-8472-714BDD20CB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8581" y="2875882"/>
            <a:ext cx="2975622" cy="2231717"/>
          </a:xfrm>
          <a:prstGeom prst="rect">
            <a:avLst/>
          </a:prstGeom>
        </p:spPr>
      </p:pic>
      <p:pic>
        <p:nvPicPr>
          <p:cNvPr id="21" name="Picture 20" descr="A person wearing a suit and tie&#10;&#10;Description automatically generated">
            <a:extLst>
              <a:ext uri="{FF2B5EF4-FFF2-40B4-BE49-F238E27FC236}">
                <a16:creationId xmlns:a16="http://schemas.microsoft.com/office/drawing/2014/main" id="{76E36F2A-B2F8-4947-A395-67B0EE25659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93652" y="4238868"/>
            <a:ext cx="1673788" cy="2231717"/>
          </a:xfrm>
          <a:prstGeom prst="rect">
            <a:avLst/>
          </a:prstGeom>
        </p:spPr>
      </p:pic>
      <p:pic>
        <p:nvPicPr>
          <p:cNvPr id="29" name="Picture 28" descr="A group of people posing for the camera&#10;&#10;Description automatically generated">
            <a:extLst>
              <a:ext uri="{FF2B5EF4-FFF2-40B4-BE49-F238E27FC236}">
                <a16:creationId xmlns:a16="http://schemas.microsoft.com/office/drawing/2014/main" id="{00008898-3E02-054E-9B91-1B99996E90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54562" y="3886512"/>
            <a:ext cx="1969413" cy="2584073"/>
          </a:xfrm>
          <a:prstGeom prst="rect">
            <a:avLst/>
          </a:prstGeom>
        </p:spPr>
      </p:pic>
      <p:pic>
        <p:nvPicPr>
          <p:cNvPr id="25" name="Picture 24" descr="A group of people posing for the camera&#10;&#10;Description automatically generated">
            <a:extLst>
              <a:ext uri="{FF2B5EF4-FFF2-40B4-BE49-F238E27FC236}">
                <a16:creationId xmlns:a16="http://schemas.microsoft.com/office/drawing/2014/main" id="{0C58893A-539D-6048-B115-652573074BE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87336" y="4547073"/>
            <a:ext cx="2564681" cy="1923511"/>
          </a:xfrm>
          <a:prstGeom prst="rect">
            <a:avLst/>
          </a:prstGeom>
        </p:spPr>
      </p:pic>
    </p:spTree>
    <p:extLst>
      <p:ext uri="{BB962C8B-B14F-4D97-AF65-F5344CB8AC3E}">
        <p14:creationId xmlns:p14="http://schemas.microsoft.com/office/powerpoint/2010/main" val="2943228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QuickDrop.mp4">
            <a:hlinkClick r:id="" action="ppaction://media"/>
            <a:extLst>
              <a:ext uri="{FF2B5EF4-FFF2-40B4-BE49-F238E27FC236}">
                <a16:creationId xmlns:a16="http://schemas.microsoft.com/office/drawing/2014/main" id="{88BB4D3C-B614-5E2B-7E8F-89758FD8D2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a:prstGeom prst="rect">
            <a:avLst/>
          </a:prstGeom>
        </p:spPr>
      </p:pic>
    </p:spTree>
    <p:extLst>
      <p:ext uri="{BB962C8B-B14F-4D97-AF65-F5344CB8AC3E}">
        <p14:creationId xmlns:p14="http://schemas.microsoft.com/office/powerpoint/2010/main" val="305237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A407-7B42-4B1C-5C46-1995EF3ED6B7}"/>
              </a:ext>
            </a:extLst>
          </p:cNvPr>
          <p:cNvSpPr>
            <a:spLocks noGrp="1"/>
          </p:cNvSpPr>
          <p:nvPr>
            <p:ph type="ctrTitle"/>
          </p:nvPr>
        </p:nvSpPr>
        <p:spPr>
          <a:xfrm>
            <a:off x="1524000" y="2920257"/>
            <a:ext cx="9144000" cy="1017486"/>
          </a:xfrm>
        </p:spPr>
        <p:txBody>
          <a:bodyPr/>
          <a:lstStyle/>
          <a:p>
            <a:r>
              <a:rPr lang="en-US" dirty="0"/>
              <a:t>Tools Menu</a:t>
            </a:r>
          </a:p>
        </p:txBody>
      </p:sp>
    </p:spTree>
    <p:extLst>
      <p:ext uri="{BB962C8B-B14F-4D97-AF65-F5344CB8AC3E}">
        <p14:creationId xmlns:p14="http://schemas.microsoft.com/office/powerpoint/2010/main" val="1990947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E238-5087-FABD-9381-37A8AD421F50}"/>
              </a:ext>
            </a:extLst>
          </p:cNvPr>
          <p:cNvSpPr>
            <a:spLocks noGrp="1"/>
          </p:cNvSpPr>
          <p:nvPr>
            <p:ph type="title"/>
          </p:nvPr>
        </p:nvSpPr>
        <p:spPr/>
        <p:txBody>
          <a:bodyPr/>
          <a:lstStyle/>
          <a:p>
            <a:r>
              <a:rPr lang="en-US" dirty="0"/>
              <a:t>Tools Menu</a:t>
            </a:r>
          </a:p>
        </p:txBody>
      </p:sp>
      <p:sp>
        <p:nvSpPr>
          <p:cNvPr id="3" name="Content Placeholder 2">
            <a:extLst>
              <a:ext uri="{FF2B5EF4-FFF2-40B4-BE49-F238E27FC236}">
                <a16:creationId xmlns:a16="http://schemas.microsoft.com/office/drawing/2014/main" id="{00B3A43C-70FB-24B7-8DF2-D22A44EC0D3B}"/>
              </a:ext>
            </a:extLst>
          </p:cNvPr>
          <p:cNvSpPr>
            <a:spLocks noGrp="1"/>
          </p:cNvSpPr>
          <p:nvPr>
            <p:ph idx="1"/>
          </p:nvPr>
        </p:nvSpPr>
        <p:spPr>
          <a:xfrm>
            <a:off x="838200" y="1567544"/>
            <a:ext cx="10515600" cy="4629150"/>
          </a:xfrm>
        </p:spPr>
        <p:txBody>
          <a:bodyPr>
            <a:normAutofit lnSpcReduction="10000"/>
          </a:bodyPr>
          <a:lstStyle/>
          <a:p>
            <a:r>
              <a:rPr lang="en-US" dirty="0"/>
              <a:t>Place your scripting code in </a:t>
            </a:r>
            <a:r>
              <a:rPr lang="en-GB" b="0" i="1" dirty="0">
                <a:solidFill>
                  <a:srgbClr val="333333"/>
                </a:solidFill>
                <a:effectLst/>
                <a:latin typeface="Arial" panose="020B0604020202020204" pitchFamily="34" charset="0"/>
              </a:rPr>
              <a:t>[LabVIEW]\project</a:t>
            </a:r>
            <a:r>
              <a:rPr lang="en-US" dirty="0"/>
              <a:t> </a:t>
            </a:r>
          </a:p>
          <a:p>
            <a:r>
              <a:rPr lang="en-US" dirty="0"/>
              <a:t>Requires scripting code to detect the VI which launched the tools menu to be able to obtain a reference to its diagram</a:t>
            </a:r>
          </a:p>
          <a:p>
            <a:endParaRPr lang="en-US" dirty="0"/>
          </a:p>
          <a:p>
            <a:endParaRPr lang="en-US" dirty="0"/>
          </a:p>
          <a:p>
            <a:endParaRPr lang="en-US" dirty="0"/>
          </a:p>
          <a:p>
            <a:endParaRPr lang="en-US" dirty="0"/>
          </a:p>
          <a:p>
            <a:r>
              <a:rPr lang="en-US" dirty="0"/>
              <a:t>Requires scripting VI to be set to </a:t>
            </a:r>
            <a:r>
              <a:rPr lang="en-US" b="1" dirty="0"/>
              <a:t>Run When Opened</a:t>
            </a:r>
          </a:p>
          <a:p>
            <a:r>
              <a:rPr lang="en-US" dirty="0"/>
              <a:t>Folders can be used to create a menu hierarchy</a:t>
            </a:r>
          </a:p>
          <a:p>
            <a:r>
              <a:rPr lang="en-US" dirty="0"/>
              <a:t>Items can be hidden so as to not appear in menu by prefixing with _</a:t>
            </a:r>
          </a:p>
        </p:txBody>
      </p:sp>
      <p:pic>
        <p:nvPicPr>
          <p:cNvPr id="7" name="Picture 6" descr="A computer screen shot of a computer&#10;&#10;Description automatically generated">
            <a:extLst>
              <a:ext uri="{FF2B5EF4-FFF2-40B4-BE49-F238E27FC236}">
                <a16:creationId xmlns:a16="http://schemas.microsoft.com/office/drawing/2014/main" id="{2430F381-91D0-A05E-DF26-08AD4260E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257" y="2955699"/>
            <a:ext cx="5980951" cy="1582058"/>
          </a:xfrm>
          <a:prstGeom prst="rect">
            <a:avLst/>
          </a:prstGeom>
        </p:spPr>
      </p:pic>
    </p:spTree>
    <p:extLst>
      <p:ext uri="{BB962C8B-B14F-4D97-AF65-F5344CB8AC3E}">
        <p14:creationId xmlns:p14="http://schemas.microsoft.com/office/powerpoint/2010/main" val="3973278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ools_Menu.mp4">
            <a:hlinkClick r:id="" action="ppaction://media"/>
            <a:extLst>
              <a:ext uri="{FF2B5EF4-FFF2-40B4-BE49-F238E27FC236}">
                <a16:creationId xmlns:a16="http://schemas.microsoft.com/office/drawing/2014/main" id="{6F12B9B4-6E0A-37CD-E6AF-23ADF6F039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a:prstGeom prst="rect">
            <a:avLst/>
          </a:prstGeom>
        </p:spPr>
      </p:pic>
    </p:spTree>
    <p:extLst>
      <p:ext uri="{BB962C8B-B14F-4D97-AF65-F5344CB8AC3E}">
        <p14:creationId xmlns:p14="http://schemas.microsoft.com/office/powerpoint/2010/main" val="273623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A407-7B42-4B1C-5C46-1995EF3ED6B7}"/>
              </a:ext>
            </a:extLst>
          </p:cNvPr>
          <p:cNvSpPr>
            <a:spLocks noGrp="1"/>
          </p:cNvSpPr>
          <p:nvPr>
            <p:ph type="ctrTitle"/>
          </p:nvPr>
        </p:nvSpPr>
        <p:spPr>
          <a:xfrm>
            <a:off x="1524000" y="2920257"/>
            <a:ext cx="9144000" cy="1017486"/>
          </a:xfrm>
        </p:spPr>
        <p:txBody>
          <a:bodyPr/>
          <a:lstStyle/>
          <a:p>
            <a:r>
              <a:rPr lang="en-US" dirty="0"/>
              <a:t>Right Click Plugins</a:t>
            </a:r>
          </a:p>
        </p:txBody>
      </p:sp>
    </p:spTree>
    <p:extLst>
      <p:ext uri="{BB962C8B-B14F-4D97-AF65-F5344CB8AC3E}">
        <p14:creationId xmlns:p14="http://schemas.microsoft.com/office/powerpoint/2010/main" val="1155344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A407-7B42-4B1C-5C46-1995EF3ED6B7}"/>
              </a:ext>
            </a:extLst>
          </p:cNvPr>
          <p:cNvSpPr>
            <a:spLocks noGrp="1"/>
          </p:cNvSpPr>
          <p:nvPr>
            <p:ph type="ctrTitle"/>
          </p:nvPr>
        </p:nvSpPr>
        <p:spPr>
          <a:xfrm>
            <a:off x="1524000" y="2920257"/>
            <a:ext cx="9144000" cy="1017486"/>
          </a:xfrm>
        </p:spPr>
        <p:txBody>
          <a:bodyPr/>
          <a:lstStyle/>
          <a:p>
            <a:r>
              <a:rPr lang="en-US" dirty="0"/>
              <a:t>New Project Templates</a:t>
            </a:r>
          </a:p>
        </p:txBody>
      </p:sp>
    </p:spTree>
    <p:extLst>
      <p:ext uri="{BB962C8B-B14F-4D97-AF65-F5344CB8AC3E}">
        <p14:creationId xmlns:p14="http://schemas.microsoft.com/office/powerpoint/2010/main" val="1942541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A407-7B42-4B1C-5C46-1995EF3ED6B7}"/>
              </a:ext>
            </a:extLst>
          </p:cNvPr>
          <p:cNvSpPr>
            <a:spLocks noGrp="1"/>
          </p:cNvSpPr>
          <p:nvPr>
            <p:ph type="ctrTitle"/>
          </p:nvPr>
        </p:nvSpPr>
        <p:spPr>
          <a:xfrm>
            <a:off x="1524000" y="2920257"/>
            <a:ext cx="9144000" cy="1017486"/>
          </a:xfrm>
        </p:spPr>
        <p:txBody>
          <a:bodyPr/>
          <a:lstStyle/>
          <a:p>
            <a:r>
              <a:rPr lang="en-US" dirty="0"/>
              <a:t>Project Provider</a:t>
            </a:r>
          </a:p>
        </p:txBody>
      </p:sp>
    </p:spTree>
    <p:extLst>
      <p:ext uri="{BB962C8B-B14F-4D97-AF65-F5344CB8AC3E}">
        <p14:creationId xmlns:p14="http://schemas.microsoft.com/office/powerpoint/2010/main" val="2721242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4B22FD-3A0F-555C-B6C7-26AC37BF367E}"/>
              </a:ext>
            </a:extLst>
          </p:cNvPr>
          <p:cNvSpPr>
            <a:spLocks noGrp="1"/>
          </p:cNvSpPr>
          <p:nvPr>
            <p:ph type="title"/>
          </p:nvPr>
        </p:nvSpPr>
        <p:spPr>
          <a:xfrm>
            <a:off x="838200" y="4360634"/>
            <a:ext cx="10515600" cy="1982109"/>
          </a:xfrm>
        </p:spPr>
        <p:txBody>
          <a:bodyPr>
            <a:normAutofit/>
          </a:bodyPr>
          <a:lstStyle/>
          <a:p>
            <a:r>
              <a:rPr lang="en-GB" sz="2200" b="0" i="0" u="none" strike="noStrike" dirty="0">
                <a:solidFill>
                  <a:srgbClr val="333333"/>
                </a:solidFill>
                <a:effectLst/>
                <a:latin typeface="Helvetica" pitchFamily="2" charset="0"/>
              </a:rPr>
              <a:t>The LabVIEW Project Provider framework is an unsupported feature of LabVIEW. The only documentation for it exists in the NI community group, and it is community supported only. While NI has no plans to modify or break the existing APIs, there is no guarantee that all features will work in future versions of LabVIEW. </a:t>
            </a:r>
            <a:br>
              <a:rPr lang="en-GB" sz="2200" b="0" i="0" u="none" strike="noStrike" dirty="0">
                <a:solidFill>
                  <a:srgbClr val="333333"/>
                </a:solidFill>
                <a:effectLst/>
                <a:latin typeface="Helvetica" pitchFamily="2" charset="0"/>
              </a:rPr>
            </a:br>
            <a:r>
              <a:rPr lang="en-GB" sz="2200" b="0" i="0" u="none" strike="noStrike" dirty="0">
                <a:solidFill>
                  <a:srgbClr val="333333"/>
                </a:solidFill>
                <a:effectLst/>
                <a:latin typeface="Helvetica" pitchFamily="2" charset="0"/>
              </a:rPr>
              <a:t>Please use at your own risk. (2011).</a:t>
            </a:r>
            <a:endParaRPr lang="en-US" dirty="0"/>
          </a:p>
        </p:txBody>
      </p:sp>
      <p:sp>
        <p:nvSpPr>
          <p:cNvPr id="5" name="Title 1">
            <a:extLst>
              <a:ext uri="{FF2B5EF4-FFF2-40B4-BE49-F238E27FC236}">
                <a16:creationId xmlns:a16="http://schemas.microsoft.com/office/drawing/2014/main" id="{C4E9C8D7-46B1-F743-AE71-67EF6AF7D20A}"/>
              </a:ext>
            </a:extLst>
          </p:cNvPr>
          <p:cNvSpPr txBox="1">
            <a:spLocks/>
          </p:cNvSpPr>
          <p:nvPr/>
        </p:nvSpPr>
        <p:spPr>
          <a:xfrm>
            <a:off x="548640" y="1508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Project Provider is Scary…..</a:t>
            </a:r>
          </a:p>
        </p:txBody>
      </p:sp>
      <p:pic>
        <p:nvPicPr>
          <p:cNvPr id="1028" name="Picture 4" descr="Stephen King Shares Inspiration Behind The Creation of Pennywise The Clown  — GeekTyrant">
            <a:extLst>
              <a:ext uri="{FF2B5EF4-FFF2-40B4-BE49-F238E27FC236}">
                <a16:creationId xmlns:a16="http://schemas.microsoft.com/office/drawing/2014/main" id="{794C8E1C-0C39-45F7-7485-D4561198E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455" y="1415415"/>
            <a:ext cx="484754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49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6026-8DAC-A221-E4E8-A6401D3C6048}"/>
              </a:ext>
            </a:extLst>
          </p:cNvPr>
          <p:cNvSpPr>
            <a:spLocks noGrp="1"/>
          </p:cNvSpPr>
          <p:nvPr>
            <p:ph type="title"/>
          </p:nvPr>
        </p:nvSpPr>
        <p:spPr>
          <a:xfrm>
            <a:off x="579120" y="225936"/>
            <a:ext cx="10515600" cy="1325563"/>
          </a:xfrm>
        </p:spPr>
        <p:txBody>
          <a:bodyPr/>
          <a:lstStyle/>
          <a:p>
            <a:r>
              <a:rPr lang="en-US" dirty="0"/>
              <a:t>…but it’s also very cool</a:t>
            </a:r>
          </a:p>
        </p:txBody>
      </p:sp>
      <p:pic>
        <p:nvPicPr>
          <p:cNvPr id="3074" name="Picture 2" descr="Risky Business (1983) - IMDb">
            <a:extLst>
              <a:ext uri="{FF2B5EF4-FFF2-40B4-BE49-F238E27FC236}">
                <a16:creationId xmlns:a16="http://schemas.microsoft.com/office/drawing/2014/main" id="{1895A086-3223-62FC-27AC-30858F0A9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326" y="1677670"/>
            <a:ext cx="6071347" cy="420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715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7960-4010-4167-FD3E-64834F236CFC}"/>
              </a:ext>
            </a:extLst>
          </p:cNvPr>
          <p:cNvSpPr>
            <a:spLocks noGrp="1"/>
          </p:cNvSpPr>
          <p:nvPr>
            <p:ph type="title"/>
          </p:nvPr>
        </p:nvSpPr>
        <p:spPr/>
        <p:txBody>
          <a:bodyPr/>
          <a:lstStyle/>
          <a:p>
            <a:r>
              <a:rPr lang="en-US" dirty="0"/>
              <a:t>What is it?</a:t>
            </a:r>
          </a:p>
        </p:txBody>
      </p:sp>
      <p:sp>
        <p:nvSpPr>
          <p:cNvPr id="3" name="Content Placeholder 2">
            <a:extLst>
              <a:ext uri="{FF2B5EF4-FFF2-40B4-BE49-F238E27FC236}">
                <a16:creationId xmlns:a16="http://schemas.microsoft.com/office/drawing/2014/main" id="{7EB2E208-2278-5D93-9275-B0475AEF0048}"/>
              </a:ext>
            </a:extLst>
          </p:cNvPr>
          <p:cNvSpPr>
            <a:spLocks noGrp="1"/>
          </p:cNvSpPr>
          <p:nvPr>
            <p:ph idx="1"/>
          </p:nvPr>
        </p:nvSpPr>
        <p:spPr/>
        <p:txBody>
          <a:bodyPr/>
          <a:lstStyle/>
          <a:p>
            <a:r>
              <a:rPr lang="en-GB" dirty="0"/>
              <a:t>The LabVIEW project window has a plug-in architecture to allow for easy extension of the project window features and capabilities.</a:t>
            </a:r>
          </a:p>
          <a:p>
            <a:pPr marL="0" indent="0">
              <a:buNone/>
            </a:pPr>
            <a:endParaRPr lang="en-GB" dirty="0"/>
          </a:p>
          <a:p>
            <a:r>
              <a:rPr lang="en-GB" dirty="0"/>
              <a:t> A Project Provider is code that plugs into this framework to provide additional set of functionality to a project. </a:t>
            </a:r>
          </a:p>
          <a:p>
            <a:pPr marL="0" indent="0">
              <a:buNone/>
            </a:pPr>
            <a:endParaRPr lang="en-GB" dirty="0"/>
          </a:p>
          <a:p>
            <a:r>
              <a:rPr lang="en-GB" dirty="0"/>
              <a:t>This functionality could be global - that applies to all items in the project or item-specific – that applies to specific item types </a:t>
            </a:r>
            <a:endParaRPr lang="en-US" dirty="0"/>
          </a:p>
        </p:txBody>
      </p:sp>
    </p:spTree>
    <p:extLst>
      <p:ext uri="{BB962C8B-B14F-4D97-AF65-F5344CB8AC3E}">
        <p14:creationId xmlns:p14="http://schemas.microsoft.com/office/powerpoint/2010/main" val="220073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onrad Technologies Accelerates its Global Expansion, Growing its Presence  in the Thriving North American Market. | Business Wire">
            <a:extLst>
              <a:ext uri="{FF2B5EF4-FFF2-40B4-BE49-F238E27FC236}">
                <a16:creationId xmlns:a16="http://schemas.microsoft.com/office/drawing/2014/main" id="{5C5B52F4-B2A7-C3B4-024A-1DC13B9B4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267" y="1205953"/>
            <a:ext cx="3098659" cy="11898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DevCon | The Independent Graphical Programming Conference">
            <a:extLst>
              <a:ext uri="{FF2B5EF4-FFF2-40B4-BE49-F238E27FC236}">
                <a16:creationId xmlns:a16="http://schemas.microsoft.com/office/drawing/2014/main" id="{B55ADADA-361E-9C21-BC25-71F86AB57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311" y="3806371"/>
            <a:ext cx="3447324" cy="1477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B03D00-9015-D917-81D8-EB8442A69794}"/>
              </a:ext>
            </a:extLst>
          </p:cNvPr>
          <p:cNvSpPr txBox="1"/>
          <p:nvPr/>
        </p:nvSpPr>
        <p:spPr>
          <a:xfrm>
            <a:off x="6935923" y="5305095"/>
            <a:ext cx="4356100" cy="369332"/>
          </a:xfrm>
          <a:prstGeom prst="rect">
            <a:avLst/>
          </a:prstGeom>
          <a:noFill/>
        </p:spPr>
        <p:txBody>
          <a:bodyPr wrap="square" rtlCol="0">
            <a:spAutoFit/>
          </a:bodyPr>
          <a:lstStyle/>
          <a:p>
            <a:pPr algn="ctr"/>
            <a:r>
              <a:rPr lang="en-US" b="1" i="1" dirty="0"/>
              <a:t>Member of the board</a:t>
            </a:r>
          </a:p>
        </p:txBody>
      </p:sp>
      <p:sp>
        <p:nvSpPr>
          <p:cNvPr id="6" name="TextBox 5">
            <a:extLst>
              <a:ext uri="{FF2B5EF4-FFF2-40B4-BE49-F238E27FC236}">
                <a16:creationId xmlns:a16="http://schemas.microsoft.com/office/drawing/2014/main" id="{B9B54E87-4D2C-306B-806B-E26E0C05819C}"/>
              </a:ext>
            </a:extLst>
          </p:cNvPr>
          <p:cNvSpPr txBox="1"/>
          <p:nvPr/>
        </p:nvSpPr>
        <p:spPr>
          <a:xfrm>
            <a:off x="3842546" y="2622232"/>
            <a:ext cx="4356100" cy="369332"/>
          </a:xfrm>
          <a:prstGeom prst="rect">
            <a:avLst/>
          </a:prstGeom>
          <a:noFill/>
        </p:spPr>
        <p:txBody>
          <a:bodyPr wrap="square" rtlCol="0">
            <a:spAutoFit/>
          </a:bodyPr>
          <a:lstStyle/>
          <a:p>
            <a:pPr algn="ctr"/>
            <a:r>
              <a:rPr lang="en-US" b="1" i="1" dirty="0"/>
              <a:t>Chief Technology Officer</a:t>
            </a:r>
          </a:p>
        </p:txBody>
      </p:sp>
      <p:pic>
        <p:nvPicPr>
          <p:cNvPr id="7" name="Picture 6" descr="Text&#10;&#10;Description automatically generated">
            <a:extLst>
              <a:ext uri="{FF2B5EF4-FFF2-40B4-BE49-F238E27FC236}">
                <a16:creationId xmlns:a16="http://schemas.microsoft.com/office/drawing/2014/main" id="{1B8C5CE6-56E3-1BAE-8174-2B2851D6D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342" y="3777077"/>
            <a:ext cx="4432272" cy="1477424"/>
          </a:xfrm>
          <a:prstGeom prst="rect">
            <a:avLst/>
          </a:prstGeom>
        </p:spPr>
      </p:pic>
      <p:sp>
        <p:nvSpPr>
          <p:cNvPr id="8" name="TextBox 7">
            <a:extLst>
              <a:ext uri="{FF2B5EF4-FFF2-40B4-BE49-F238E27FC236}">
                <a16:creationId xmlns:a16="http://schemas.microsoft.com/office/drawing/2014/main" id="{BC12409D-A0A2-2641-3F05-071669883587}"/>
              </a:ext>
            </a:extLst>
          </p:cNvPr>
          <p:cNvSpPr txBox="1"/>
          <p:nvPr/>
        </p:nvSpPr>
        <p:spPr>
          <a:xfrm>
            <a:off x="2633447" y="5304971"/>
            <a:ext cx="2130062" cy="369332"/>
          </a:xfrm>
          <a:prstGeom prst="rect">
            <a:avLst/>
          </a:prstGeom>
          <a:noFill/>
        </p:spPr>
        <p:txBody>
          <a:bodyPr wrap="square" rtlCol="0">
            <a:spAutoFit/>
          </a:bodyPr>
          <a:lstStyle/>
          <a:p>
            <a:pPr algn="ctr"/>
            <a:r>
              <a:rPr lang="en-US" b="1" i="1" dirty="0"/>
              <a:t>Founder</a:t>
            </a:r>
          </a:p>
        </p:txBody>
      </p:sp>
    </p:spTree>
    <p:extLst>
      <p:ext uri="{BB962C8B-B14F-4D97-AF65-F5344CB8AC3E}">
        <p14:creationId xmlns:p14="http://schemas.microsoft.com/office/powerpoint/2010/main" val="1900496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50AD-B89D-2DBC-9047-E14BB3F36D8A}"/>
              </a:ext>
            </a:extLst>
          </p:cNvPr>
          <p:cNvSpPr>
            <a:spLocks noGrp="1"/>
          </p:cNvSpPr>
          <p:nvPr>
            <p:ph type="title"/>
          </p:nvPr>
        </p:nvSpPr>
        <p:spPr/>
        <p:txBody>
          <a:bodyPr/>
          <a:lstStyle/>
          <a:p>
            <a:r>
              <a:rPr lang="en-US" dirty="0"/>
              <a:t>Where do I get it?</a:t>
            </a:r>
          </a:p>
        </p:txBody>
      </p:sp>
      <p:sp>
        <p:nvSpPr>
          <p:cNvPr id="3" name="Content Placeholder 2">
            <a:extLst>
              <a:ext uri="{FF2B5EF4-FFF2-40B4-BE49-F238E27FC236}">
                <a16:creationId xmlns:a16="http://schemas.microsoft.com/office/drawing/2014/main" id="{1FE23E95-550E-F76D-CDB9-4E77A5203209}"/>
              </a:ext>
            </a:extLst>
          </p:cNvPr>
          <p:cNvSpPr>
            <a:spLocks noGrp="1"/>
          </p:cNvSpPr>
          <p:nvPr>
            <p:ph idx="1"/>
          </p:nvPr>
        </p:nvSpPr>
        <p:spPr>
          <a:xfrm>
            <a:off x="838200" y="1690688"/>
            <a:ext cx="10515600" cy="612775"/>
          </a:xfrm>
        </p:spPr>
        <p:txBody>
          <a:bodyPr/>
          <a:lstStyle/>
          <a:p>
            <a:r>
              <a:rPr lang="en-GB" dirty="0">
                <a:hlinkClick r:id="rId2"/>
              </a:rPr>
              <a:t>LabVIEW Project Providers - NI Community</a:t>
            </a:r>
            <a:r>
              <a:rPr lang="en-GB" dirty="0"/>
              <a:t> </a:t>
            </a:r>
          </a:p>
          <a:p>
            <a:endParaRPr lang="en-US" dirty="0"/>
          </a:p>
        </p:txBody>
      </p:sp>
      <p:pic>
        <p:nvPicPr>
          <p:cNvPr id="5" name="Picture 4" descr="Graphical user interface, website&#10;&#10;Description automatically generated">
            <a:extLst>
              <a:ext uri="{FF2B5EF4-FFF2-40B4-BE49-F238E27FC236}">
                <a16:creationId xmlns:a16="http://schemas.microsoft.com/office/drawing/2014/main" id="{CF0C1224-119F-FB41-AD76-8D2AE6B2C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9173" y="2303463"/>
            <a:ext cx="6673653" cy="3952815"/>
          </a:xfrm>
          <a:prstGeom prst="rect">
            <a:avLst/>
          </a:prstGeom>
        </p:spPr>
      </p:pic>
    </p:spTree>
    <p:extLst>
      <p:ext uri="{BB962C8B-B14F-4D97-AF65-F5344CB8AC3E}">
        <p14:creationId xmlns:p14="http://schemas.microsoft.com/office/powerpoint/2010/main" val="237494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6AEE-CC90-C6C1-A45E-6A6962551D75}"/>
              </a:ext>
            </a:extLst>
          </p:cNvPr>
          <p:cNvSpPr>
            <a:spLocks noGrp="1"/>
          </p:cNvSpPr>
          <p:nvPr>
            <p:ph type="title"/>
          </p:nvPr>
        </p:nvSpPr>
        <p:spPr/>
        <p:txBody>
          <a:bodyPr/>
          <a:lstStyle/>
          <a:p>
            <a:r>
              <a:rPr lang="en-US" dirty="0"/>
              <a:t>How do I use it?</a:t>
            </a:r>
          </a:p>
        </p:txBody>
      </p:sp>
      <p:sp>
        <p:nvSpPr>
          <p:cNvPr id="3" name="Content Placeholder 2">
            <a:extLst>
              <a:ext uri="{FF2B5EF4-FFF2-40B4-BE49-F238E27FC236}">
                <a16:creationId xmlns:a16="http://schemas.microsoft.com/office/drawing/2014/main" id="{67A99CB1-BAC9-E084-FA72-460D8D349D03}"/>
              </a:ext>
            </a:extLst>
          </p:cNvPr>
          <p:cNvSpPr>
            <a:spLocks noGrp="1"/>
          </p:cNvSpPr>
          <p:nvPr>
            <p:ph idx="1"/>
          </p:nvPr>
        </p:nvSpPr>
        <p:spPr>
          <a:xfrm>
            <a:off x="838200" y="1385117"/>
            <a:ext cx="10515600" cy="4351338"/>
          </a:xfrm>
        </p:spPr>
        <p:txBody>
          <a:bodyPr/>
          <a:lstStyle/>
          <a:p>
            <a:r>
              <a:rPr lang="en-US" dirty="0"/>
              <a:t>Copy the example Project Provider VIs from the community page and rename the constituent parts (VIs) move it to &lt;LabVIEW&gt;\resource\Framework\Providers\&lt;NAME&gt;</a:t>
            </a:r>
          </a:p>
          <a:p>
            <a:r>
              <a:rPr lang="en-US" dirty="0"/>
              <a:t>Decide if the Provider apply to individual items or all (global)</a:t>
            </a:r>
          </a:p>
        </p:txBody>
      </p:sp>
      <p:pic>
        <p:nvPicPr>
          <p:cNvPr id="5" name="Picture 4" descr="Text&#10;&#10;Description automatically generated">
            <a:extLst>
              <a:ext uri="{FF2B5EF4-FFF2-40B4-BE49-F238E27FC236}">
                <a16:creationId xmlns:a16="http://schemas.microsoft.com/office/drawing/2014/main" id="{B41BEE78-DDA8-AD40-23AB-FA6DABE89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013" y="3135283"/>
            <a:ext cx="3309402" cy="334856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69B64CB-E354-1614-7CCF-F837BE273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1323" y="3769519"/>
            <a:ext cx="3022600" cy="1689100"/>
          </a:xfrm>
          <a:prstGeom prst="rect">
            <a:avLst/>
          </a:prstGeom>
        </p:spPr>
      </p:pic>
      <p:sp>
        <p:nvSpPr>
          <p:cNvPr id="10" name="Right Arrow 9">
            <a:extLst>
              <a:ext uri="{FF2B5EF4-FFF2-40B4-BE49-F238E27FC236}">
                <a16:creationId xmlns:a16="http://schemas.microsoft.com/office/drawing/2014/main" id="{07581224-A576-C95A-BE5B-C94DAD0E10DD}"/>
              </a:ext>
            </a:extLst>
          </p:cNvPr>
          <p:cNvSpPr/>
          <p:nvPr/>
        </p:nvSpPr>
        <p:spPr>
          <a:xfrm>
            <a:off x="5444526" y="4306276"/>
            <a:ext cx="2026920"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54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6AEE-CC90-C6C1-A45E-6A6962551D75}"/>
              </a:ext>
            </a:extLst>
          </p:cNvPr>
          <p:cNvSpPr>
            <a:spLocks noGrp="1"/>
          </p:cNvSpPr>
          <p:nvPr>
            <p:ph type="title"/>
          </p:nvPr>
        </p:nvSpPr>
        <p:spPr/>
        <p:txBody>
          <a:bodyPr/>
          <a:lstStyle/>
          <a:p>
            <a:r>
              <a:rPr lang="en-US" dirty="0"/>
              <a:t>How do I use it?</a:t>
            </a:r>
          </a:p>
        </p:txBody>
      </p:sp>
      <p:sp>
        <p:nvSpPr>
          <p:cNvPr id="3" name="Content Placeholder 2">
            <a:extLst>
              <a:ext uri="{FF2B5EF4-FFF2-40B4-BE49-F238E27FC236}">
                <a16:creationId xmlns:a16="http://schemas.microsoft.com/office/drawing/2014/main" id="{67A99CB1-BAC9-E084-FA72-460D8D349D03}"/>
              </a:ext>
            </a:extLst>
          </p:cNvPr>
          <p:cNvSpPr>
            <a:spLocks noGrp="1"/>
          </p:cNvSpPr>
          <p:nvPr>
            <p:ph idx="1"/>
          </p:nvPr>
        </p:nvSpPr>
        <p:spPr>
          <a:xfrm>
            <a:off x="838200" y="1628776"/>
            <a:ext cx="10515600" cy="4351338"/>
          </a:xfrm>
        </p:spPr>
        <p:txBody>
          <a:bodyPr/>
          <a:lstStyle/>
          <a:p>
            <a:r>
              <a:rPr lang="en-US" dirty="0"/>
              <a:t>Rename the </a:t>
            </a:r>
            <a:r>
              <a:rPr lang="en-US" dirty="0" err="1"/>
              <a:t>ini</a:t>
            </a:r>
            <a:r>
              <a:rPr lang="en-US" dirty="0"/>
              <a:t> file and move to &lt;LabVIEW&gt;\resource\Framework\Providers\</a:t>
            </a:r>
            <a:r>
              <a:rPr lang="en-US" dirty="0" err="1"/>
              <a:t>Gproviders</a:t>
            </a:r>
            <a:endParaRPr lang="en-US" dirty="0"/>
          </a:p>
          <a:p>
            <a:r>
              <a:rPr lang="en-US" dirty="0"/>
              <a:t>Edit the </a:t>
            </a:r>
            <a:r>
              <a:rPr lang="en-US" dirty="0" err="1"/>
              <a:t>ini</a:t>
            </a:r>
            <a:r>
              <a:rPr lang="en-US" dirty="0"/>
              <a:t> file to reflect the providers required</a:t>
            </a:r>
          </a:p>
        </p:txBody>
      </p:sp>
      <p:pic>
        <p:nvPicPr>
          <p:cNvPr id="7" name="Picture 6" descr="Text&#10;&#10;Description automatically generated">
            <a:extLst>
              <a:ext uri="{FF2B5EF4-FFF2-40B4-BE49-F238E27FC236}">
                <a16:creationId xmlns:a16="http://schemas.microsoft.com/office/drawing/2014/main" id="{3A6FD7BF-691E-FD5C-EB27-A900CD040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16" y="3097107"/>
            <a:ext cx="4597400" cy="3162300"/>
          </a:xfrm>
          <a:prstGeom prst="rect">
            <a:avLst/>
          </a:prstGeom>
        </p:spPr>
      </p:pic>
      <p:pic>
        <p:nvPicPr>
          <p:cNvPr id="10" name="Picture 9" descr="Text&#10;&#10;Description automatically generated">
            <a:extLst>
              <a:ext uri="{FF2B5EF4-FFF2-40B4-BE49-F238E27FC236}">
                <a16:creationId xmlns:a16="http://schemas.microsoft.com/office/drawing/2014/main" id="{FB39D4F4-6997-1E2B-EC35-628ABE753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124" y="3186061"/>
            <a:ext cx="6220460" cy="2933700"/>
          </a:xfrm>
          <a:prstGeom prst="rect">
            <a:avLst/>
          </a:prstGeom>
        </p:spPr>
      </p:pic>
      <p:sp>
        <p:nvSpPr>
          <p:cNvPr id="8" name="Right Arrow 7">
            <a:extLst>
              <a:ext uri="{FF2B5EF4-FFF2-40B4-BE49-F238E27FC236}">
                <a16:creationId xmlns:a16="http://schemas.microsoft.com/office/drawing/2014/main" id="{C2A2DF98-558B-6538-DDA2-7F80F294E0BC}"/>
              </a:ext>
            </a:extLst>
          </p:cNvPr>
          <p:cNvSpPr/>
          <p:nvPr/>
        </p:nvSpPr>
        <p:spPr>
          <a:xfrm>
            <a:off x="4800056" y="4451561"/>
            <a:ext cx="984068" cy="6858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323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6AEE-CC90-C6C1-A45E-6A6962551D75}"/>
              </a:ext>
            </a:extLst>
          </p:cNvPr>
          <p:cNvSpPr>
            <a:spLocks noGrp="1"/>
          </p:cNvSpPr>
          <p:nvPr>
            <p:ph type="title"/>
          </p:nvPr>
        </p:nvSpPr>
        <p:spPr/>
        <p:txBody>
          <a:bodyPr/>
          <a:lstStyle/>
          <a:p>
            <a:r>
              <a:rPr lang="en-US" dirty="0"/>
              <a:t>How do I use it?</a:t>
            </a:r>
          </a:p>
        </p:txBody>
      </p:sp>
      <p:sp>
        <p:nvSpPr>
          <p:cNvPr id="3" name="Content Placeholder 2">
            <a:extLst>
              <a:ext uri="{FF2B5EF4-FFF2-40B4-BE49-F238E27FC236}">
                <a16:creationId xmlns:a16="http://schemas.microsoft.com/office/drawing/2014/main" id="{67A99CB1-BAC9-E084-FA72-460D8D349D03}"/>
              </a:ext>
            </a:extLst>
          </p:cNvPr>
          <p:cNvSpPr>
            <a:spLocks noGrp="1"/>
          </p:cNvSpPr>
          <p:nvPr>
            <p:ph idx="1"/>
          </p:nvPr>
        </p:nvSpPr>
        <p:spPr>
          <a:xfrm>
            <a:off x="838200" y="1459865"/>
            <a:ext cx="10515600" cy="4351338"/>
          </a:xfrm>
        </p:spPr>
        <p:txBody>
          <a:bodyPr/>
          <a:lstStyle/>
          <a:p>
            <a:r>
              <a:rPr lang="en-US" dirty="0"/>
              <a:t>Sign the Project Provider </a:t>
            </a:r>
            <a:r>
              <a:rPr lang="en-US" dirty="0" err="1"/>
              <a:t>ini</a:t>
            </a:r>
            <a:r>
              <a:rPr lang="en-US" dirty="0"/>
              <a:t> file using the </a:t>
            </a:r>
            <a:r>
              <a:rPr lang="en-US" dirty="0" err="1"/>
              <a:t>ini</a:t>
            </a:r>
            <a:r>
              <a:rPr lang="en-US" dirty="0"/>
              <a:t> file signing utility from NI</a:t>
            </a:r>
          </a:p>
          <a:p>
            <a:pPr lvl="1"/>
            <a:r>
              <a:rPr lang="en-US" dirty="0"/>
              <a:t>Get it from the community page</a:t>
            </a:r>
          </a:p>
          <a:p>
            <a:pPr marL="0" indent="0">
              <a:buNone/>
            </a:pPr>
            <a:endParaRPr lang="en-US" dirty="0"/>
          </a:p>
        </p:txBody>
      </p:sp>
      <p:pic>
        <p:nvPicPr>
          <p:cNvPr id="5" name="Picture 4" descr="Table&#10;&#10;Description automatically generated">
            <a:extLst>
              <a:ext uri="{FF2B5EF4-FFF2-40B4-BE49-F238E27FC236}">
                <a16:creationId xmlns:a16="http://schemas.microsoft.com/office/drawing/2014/main" id="{BE333EA4-080C-FE5C-4F46-32889037E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066" y="2689563"/>
            <a:ext cx="2879868" cy="3599835"/>
          </a:xfrm>
          <a:prstGeom prst="rect">
            <a:avLst/>
          </a:prstGeom>
        </p:spPr>
      </p:pic>
    </p:spTree>
    <p:extLst>
      <p:ext uri="{BB962C8B-B14F-4D97-AF65-F5344CB8AC3E}">
        <p14:creationId xmlns:p14="http://schemas.microsoft.com/office/powerpoint/2010/main" val="4055043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8E40-1C1A-0581-AC10-922D444E7771}"/>
              </a:ext>
            </a:extLst>
          </p:cNvPr>
          <p:cNvSpPr>
            <a:spLocks noGrp="1"/>
          </p:cNvSpPr>
          <p:nvPr>
            <p:ph type="title"/>
          </p:nvPr>
        </p:nvSpPr>
        <p:spPr/>
        <p:txBody>
          <a:bodyPr/>
          <a:lstStyle/>
          <a:p>
            <a:r>
              <a:rPr lang="en-US" dirty="0"/>
              <a:t>Edit the code (VIs)</a:t>
            </a:r>
          </a:p>
        </p:txBody>
      </p:sp>
      <p:sp>
        <p:nvSpPr>
          <p:cNvPr id="3" name="Content Placeholder 2">
            <a:extLst>
              <a:ext uri="{FF2B5EF4-FFF2-40B4-BE49-F238E27FC236}">
                <a16:creationId xmlns:a16="http://schemas.microsoft.com/office/drawing/2014/main" id="{C72F65B3-F568-7881-9284-EF4C1BE38330}"/>
              </a:ext>
            </a:extLst>
          </p:cNvPr>
          <p:cNvSpPr>
            <a:spLocks noGrp="1"/>
          </p:cNvSpPr>
          <p:nvPr>
            <p:ph idx="1"/>
          </p:nvPr>
        </p:nvSpPr>
        <p:spPr>
          <a:xfrm>
            <a:off x="838200" y="1524000"/>
            <a:ext cx="10515600" cy="4652963"/>
          </a:xfrm>
        </p:spPr>
        <p:txBody>
          <a:bodyPr>
            <a:normAutofit/>
          </a:bodyPr>
          <a:lstStyle/>
          <a:p>
            <a:r>
              <a:rPr lang="en-US" dirty="0" err="1"/>
              <a:t>Item_Interface.vi</a:t>
            </a:r>
            <a:endParaRPr lang="en-US" dirty="0"/>
          </a:p>
          <a:p>
            <a:pPr lvl="1"/>
            <a:r>
              <a:rPr lang="en-US" dirty="0"/>
              <a:t>Lists the other VIs (and their paths) in the Item provider</a:t>
            </a:r>
          </a:p>
          <a:p>
            <a:r>
              <a:rPr lang="en-US" dirty="0" err="1"/>
              <a:t>Item_Init.vi</a:t>
            </a:r>
            <a:endParaRPr lang="en-US" dirty="0"/>
          </a:p>
          <a:p>
            <a:pPr lvl="1"/>
            <a:r>
              <a:rPr lang="en-US" dirty="0"/>
              <a:t>Contains code to be executed as each item in the project window is loaded</a:t>
            </a:r>
          </a:p>
          <a:p>
            <a:r>
              <a:rPr lang="en-US" dirty="0" err="1"/>
              <a:t>Item_Popup.vi</a:t>
            </a:r>
            <a:endParaRPr lang="en-US" dirty="0"/>
          </a:p>
          <a:p>
            <a:pPr lvl="1"/>
            <a:r>
              <a:rPr lang="en-US" dirty="0"/>
              <a:t>Contained the code required to define the right click menu options for the item</a:t>
            </a:r>
          </a:p>
          <a:p>
            <a:r>
              <a:rPr lang="en-US" dirty="0" err="1"/>
              <a:t>Item_OnCommand.vi</a:t>
            </a:r>
            <a:endParaRPr lang="en-US" dirty="0"/>
          </a:p>
          <a:p>
            <a:pPr lvl="1"/>
            <a:r>
              <a:rPr lang="en-US" dirty="0"/>
              <a:t>Contains code to be executed when a right click menu item defined by this provider is selected</a:t>
            </a:r>
          </a:p>
          <a:p>
            <a:endParaRPr lang="en-US" dirty="0"/>
          </a:p>
          <a:p>
            <a:endParaRPr lang="en-US" dirty="0"/>
          </a:p>
        </p:txBody>
      </p:sp>
    </p:spTree>
    <p:extLst>
      <p:ext uri="{BB962C8B-B14F-4D97-AF65-F5344CB8AC3E}">
        <p14:creationId xmlns:p14="http://schemas.microsoft.com/office/powerpoint/2010/main" val="2043698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D0FE-611A-E82D-17C5-EB6C29A6DB44}"/>
              </a:ext>
            </a:extLst>
          </p:cNvPr>
          <p:cNvSpPr>
            <a:spLocks noGrp="1"/>
          </p:cNvSpPr>
          <p:nvPr>
            <p:ph type="title"/>
          </p:nvPr>
        </p:nvSpPr>
        <p:spPr>
          <a:xfrm>
            <a:off x="838200" y="2376805"/>
            <a:ext cx="10515600" cy="1325563"/>
          </a:xfrm>
        </p:spPr>
        <p:txBody>
          <a:bodyPr/>
          <a:lstStyle/>
          <a:p>
            <a:pPr algn="ctr"/>
            <a:r>
              <a:rPr lang="en-US" dirty="0"/>
              <a:t>Demo</a:t>
            </a:r>
          </a:p>
        </p:txBody>
      </p:sp>
    </p:spTree>
    <p:extLst>
      <p:ext uri="{BB962C8B-B14F-4D97-AF65-F5344CB8AC3E}">
        <p14:creationId xmlns:p14="http://schemas.microsoft.com/office/powerpoint/2010/main" val="3244207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A407-7B42-4B1C-5C46-1995EF3ED6B7}"/>
              </a:ext>
            </a:extLst>
          </p:cNvPr>
          <p:cNvSpPr>
            <a:spLocks noGrp="1"/>
          </p:cNvSpPr>
          <p:nvPr>
            <p:ph type="ctrTitle"/>
          </p:nvPr>
        </p:nvSpPr>
        <p:spPr>
          <a:xfrm>
            <a:off x="1524000" y="2920257"/>
            <a:ext cx="9144000" cy="1017486"/>
          </a:xfrm>
        </p:spPr>
        <p:txBody>
          <a:bodyPr/>
          <a:lstStyle/>
          <a:p>
            <a:r>
              <a:rPr lang="en-US" dirty="0"/>
              <a:t>Multi-document Interface</a:t>
            </a:r>
          </a:p>
        </p:txBody>
      </p:sp>
    </p:spTree>
    <p:extLst>
      <p:ext uri="{BB962C8B-B14F-4D97-AF65-F5344CB8AC3E}">
        <p14:creationId xmlns:p14="http://schemas.microsoft.com/office/powerpoint/2010/main" val="1485958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8438C-7DC2-7D2A-74D0-82FC72C4DCD6}"/>
              </a:ext>
            </a:extLst>
          </p:cNvPr>
          <p:cNvSpPr>
            <a:spLocks noGrp="1"/>
          </p:cNvSpPr>
          <p:nvPr>
            <p:ph type="title"/>
          </p:nvPr>
        </p:nvSpPr>
        <p:spPr>
          <a:xfrm>
            <a:off x="838200" y="365126"/>
            <a:ext cx="10515600" cy="1091142"/>
          </a:xfrm>
        </p:spPr>
        <p:txBody>
          <a:bodyPr/>
          <a:lstStyle/>
          <a:p>
            <a:r>
              <a:rPr lang="en-US" dirty="0"/>
              <a:t>Tabbed IDE</a:t>
            </a:r>
          </a:p>
        </p:txBody>
      </p:sp>
      <p:pic>
        <p:nvPicPr>
          <p:cNvPr id="5" name="Picture 4" descr="A screenshot of a social media post&#10;&#10;Description automatically generated">
            <a:extLst>
              <a:ext uri="{FF2B5EF4-FFF2-40B4-BE49-F238E27FC236}">
                <a16:creationId xmlns:a16="http://schemas.microsoft.com/office/drawing/2014/main" id="{8030BEF5-E508-B859-4372-9FEFA9FE9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37712"/>
            <a:ext cx="3903133" cy="2692439"/>
          </a:xfrm>
          <a:prstGeom prst="rect">
            <a:avLst/>
          </a:prstGeom>
        </p:spPr>
      </p:pic>
      <p:pic>
        <p:nvPicPr>
          <p:cNvPr id="1026" name="Picture 2" descr="undefined">
            <a:extLst>
              <a:ext uri="{FF2B5EF4-FFF2-40B4-BE49-F238E27FC236}">
                <a16:creationId xmlns:a16="http://schemas.microsoft.com/office/drawing/2014/main" id="{E4E15D6B-E34D-7D74-C6A3-2D0C2ABAB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20" y="2133598"/>
            <a:ext cx="6881793" cy="41486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C38B2B4B-2E19-B655-EED1-09B9199EC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590" y="4330151"/>
            <a:ext cx="10066819" cy="1791249"/>
          </a:xfrm>
          <a:prstGeom prst="rect">
            <a:avLst/>
          </a:prstGeom>
        </p:spPr>
      </p:pic>
      <p:cxnSp>
        <p:nvCxnSpPr>
          <p:cNvPr id="9" name="Straight Arrow Connector 8">
            <a:extLst>
              <a:ext uri="{FF2B5EF4-FFF2-40B4-BE49-F238E27FC236}">
                <a16:creationId xmlns:a16="http://schemas.microsoft.com/office/drawing/2014/main" id="{480BEC43-9B81-4319-1A7B-6E59BC1D44FC}"/>
              </a:ext>
            </a:extLst>
          </p:cNvPr>
          <p:cNvCxnSpPr>
            <a:cxnSpLocks/>
          </p:cNvCxnSpPr>
          <p:nvPr/>
        </p:nvCxnSpPr>
        <p:spPr>
          <a:xfrm flipV="1">
            <a:off x="3556000" y="2983931"/>
            <a:ext cx="2861733" cy="2322267"/>
          </a:xfrm>
          <a:prstGeom prst="straightConnector1">
            <a:avLst/>
          </a:prstGeom>
          <a:ln w="1238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569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4A6C8-ED1A-2AE3-412B-E3012B91E444}"/>
              </a:ext>
            </a:extLst>
          </p:cNvPr>
          <p:cNvSpPr>
            <a:spLocks noGrp="1"/>
          </p:cNvSpPr>
          <p:nvPr>
            <p:ph type="title"/>
          </p:nvPr>
        </p:nvSpPr>
        <p:spPr/>
        <p:txBody>
          <a:bodyPr/>
          <a:lstStyle/>
          <a:p>
            <a:r>
              <a:rPr lang="en-US" dirty="0"/>
              <a:t>Try </a:t>
            </a:r>
            <a:r>
              <a:rPr lang="en-US" dirty="0" err="1"/>
              <a:t>Groupy</a:t>
            </a:r>
            <a:endParaRPr lang="en-US" dirty="0"/>
          </a:p>
        </p:txBody>
      </p:sp>
      <p:sp>
        <p:nvSpPr>
          <p:cNvPr id="3" name="Content Placeholder 2">
            <a:extLst>
              <a:ext uri="{FF2B5EF4-FFF2-40B4-BE49-F238E27FC236}">
                <a16:creationId xmlns:a16="http://schemas.microsoft.com/office/drawing/2014/main" id="{2C8ED288-82E9-3CE3-F7A7-53A3D2869095}"/>
              </a:ext>
            </a:extLst>
          </p:cNvPr>
          <p:cNvSpPr>
            <a:spLocks noGrp="1"/>
          </p:cNvSpPr>
          <p:nvPr>
            <p:ph idx="1"/>
          </p:nvPr>
        </p:nvSpPr>
        <p:spPr>
          <a:xfrm>
            <a:off x="838200" y="2689917"/>
            <a:ext cx="10515600" cy="637356"/>
          </a:xfrm>
        </p:spPr>
        <p:txBody>
          <a:bodyPr/>
          <a:lstStyle/>
          <a:p>
            <a:r>
              <a:rPr lang="en-US" dirty="0"/>
              <a:t>$10.99 from </a:t>
            </a:r>
            <a:r>
              <a:rPr lang="en-US" dirty="0" err="1"/>
              <a:t>StarDock</a:t>
            </a:r>
            <a:endParaRPr lang="en-US" dirty="0"/>
          </a:p>
        </p:txBody>
      </p:sp>
      <p:pic>
        <p:nvPicPr>
          <p:cNvPr id="5" name="Picture 4" descr="A screenshot of a computer&#10;&#10;Description automatically generated">
            <a:extLst>
              <a:ext uri="{FF2B5EF4-FFF2-40B4-BE49-F238E27FC236}">
                <a16:creationId xmlns:a16="http://schemas.microsoft.com/office/drawing/2014/main" id="{ABC1C3EE-5F16-B747-0633-20CC67AD9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62" y="3639678"/>
            <a:ext cx="10375938" cy="2085360"/>
          </a:xfrm>
          <a:prstGeom prst="rect">
            <a:avLst/>
          </a:prstGeom>
        </p:spPr>
      </p:pic>
      <p:pic>
        <p:nvPicPr>
          <p:cNvPr id="7" name="Picture 6" descr="A blue text on a blue background&#10;&#10;Description automatically generated">
            <a:extLst>
              <a:ext uri="{FF2B5EF4-FFF2-40B4-BE49-F238E27FC236}">
                <a16:creationId xmlns:a16="http://schemas.microsoft.com/office/drawing/2014/main" id="{0FC00C5E-998E-CBC6-FD3B-15E373647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826" y="357188"/>
            <a:ext cx="4673600" cy="1333500"/>
          </a:xfrm>
          <a:prstGeom prst="rect">
            <a:avLst/>
          </a:prstGeom>
        </p:spPr>
      </p:pic>
    </p:spTree>
    <p:extLst>
      <p:ext uri="{BB962C8B-B14F-4D97-AF65-F5344CB8AC3E}">
        <p14:creationId xmlns:p14="http://schemas.microsoft.com/office/powerpoint/2010/main" val="1351500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A1F96-07EF-F366-D451-EB4ACB4CCEF4}"/>
              </a:ext>
            </a:extLst>
          </p:cNvPr>
          <p:cNvSpPr>
            <a:spLocks noGrp="1"/>
          </p:cNvSpPr>
          <p:nvPr>
            <p:ph type="title"/>
          </p:nvPr>
        </p:nvSpPr>
        <p:spPr>
          <a:xfrm>
            <a:off x="720212" y="512608"/>
            <a:ext cx="10515600" cy="5593223"/>
          </a:xfrm>
        </p:spPr>
        <p:txBody>
          <a:bodyPr>
            <a:normAutofit fontScale="90000"/>
          </a:bodyPr>
          <a:lstStyle/>
          <a:p>
            <a:r>
              <a:rPr lang="en-US" dirty="0"/>
              <a:t>Want to play with the example code?</a:t>
            </a:r>
            <a:br>
              <a:rPr lang="en-US" dirty="0"/>
            </a:br>
            <a:br>
              <a:rPr lang="en-US" dirty="0"/>
            </a:br>
            <a:r>
              <a:rPr lang="en-US" dirty="0">
                <a:hlinkClick r:id="rId2"/>
              </a:rPr>
              <a:t>https://bit.ly/462YWjM</a:t>
            </a:r>
            <a:br>
              <a:rPr lang="en-US" dirty="0"/>
            </a:br>
            <a:br>
              <a:rPr lang="en-US" dirty="0"/>
            </a:br>
            <a:r>
              <a:rPr lang="en-US" dirty="0"/>
              <a:t>Want to use Bookmark Project Provider?</a:t>
            </a:r>
            <a:br>
              <a:rPr lang="en-US" dirty="0"/>
            </a:br>
            <a:br>
              <a:rPr lang="en-US" dirty="0"/>
            </a:br>
            <a:r>
              <a:rPr lang="en-US" dirty="0">
                <a:hlinkClick r:id="rId3"/>
              </a:rPr>
              <a:t>https://www.ni.com/en/support/downloads/tools-network/download.bookmark-project-provider.html#374387</a:t>
            </a:r>
            <a:br>
              <a:rPr lang="en-US" dirty="0"/>
            </a:br>
            <a:endParaRPr lang="en-US" dirty="0"/>
          </a:p>
        </p:txBody>
      </p:sp>
    </p:spTree>
    <p:extLst>
      <p:ext uri="{BB962C8B-B14F-4D97-AF65-F5344CB8AC3E}">
        <p14:creationId xmlns:p14="http://schemas.microsoft.com/office/powerpoint/2010/main" val="190219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 company name&#10;&#10;Description automatically generated">
            <a:extLst>
              <a:ext uri="{FF2B5EF4-FFF2-40B4-BE49-F238E27FC236}">
                <a16:creationId xmlns:a16="http://schemas.microsoft.com/office/drawing/2014/main" id="{E5A8CE7D-B0EB-B30D-99A8-C03516174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39" y="1084619"/>
            <a:ext cx="4591649" cy="3443737"/>
          </a:xfrm>
          <a:prstGeom prst="rect">
            <a:avLst/>
          </a:prstGeom>
        </p:spPr>
      </p:pic>
      <p:pic>
        <p:nvPicPr>
          <p:cNvPr id="11" name="Picture 10" descr="Logo, company name&#10;&#10;Description automatically generated">
            <a:extLst>
              <a:ext uri="{FF2B5EF4-FFF2-40B4-BE49-F238E27FC236}">
                <a16:creationId xmlns:a16="http://schemas.microsoft.com/office/drawing/2014/main" id="{DE0271F6-5D15-1E65-A968-DC1A3CC06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514" y="1106415"/>
            <a:ext cx="4591649" cy="3443738"/>
          </a:xfrm>
          <a:prstGeom prst="rect">
            <a:avLst/>
          </a:prstGeom>
        </p:spPr>
      </p:pic>
      <p:pic>
        <p:nvPicPr>
          <p:cNvPr id="12" name="Picture 2" descr="LabVIEW™ WebSockets API | MediaMongrels">
            <a:extLst>
              <a:ext uri="{FF2B5EF4-FFF2-40B4-BE49-F238E27FC236}">
                <a16:creationId xmlns:a16="http://schemas.microsoft.com/office/drawing/2014/main" id="{B62CC20C-B75F-5E7C-D41B-18441CCC4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385" y="4067406"/>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company name&#10;&#10;Description automatically generated">
            <a:extLst>
              <a:ext uri="{FF2B5EF4-FFF2-40B4-BE49-F238E27FC236}">
                <a16:creationId xmlns:a16="http://schemas.microsoft.com/office/drawing/2014/main" id="{36FB64F9-E048-A58C-068D-47EBE2110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8302" y="3260717"/>
            <a:ext cx="4171950" cy="3128963"/>
          </a:xfrm>
          <a:prstGeom prst="rect">
            <a:avLst/>
          </a:prstGeom>
        </p:spPr>
      </p:pic>
      <p:sp>
        <p:nvSpPr>
          <p:cNvPr id="15" name="TextBox 14">
            <a:extLst>
              <a:ext uri="{FF2B5EF4-FFF2-40B4-BE49-F238E27FC236}">
                <a16:creationId xmlns:a16="http://schemas.microsoft.com/office/drawing/2014/main" id="{B902A370-046D-C325-0A86-708203F07808}"/>
              </a:ext>
            </a:extLst>
          </p:cNvPr>
          <p:cNvSpPr txBox="1"/>
          <p:nvPr/>
        </p:nvSpPr>
        <p:spPr>
          <a:xfrm rot="19761761">
            <a:off x="4766379" y="4413418"/>
            <a:ext cx="2841172" cy="369332"/>
          </a:xfrm>
          <a:prstGeom prst="rect">
            <a:avLst/>
          </a:prstGeom>
          <a:noFill/>
        </p:spPr>
        <p:txBody>
          <a:bodyPr wrap="square" rtlCol="0">
            <a:spAutoFit/>
          </a:bodyPr>
          <a:lstStyle/>
          <a:p>
            <a:r>
              <a:rPr lang="en-US" dirty="0">
                <a:solidFill>
                  <a:srgbClr val="FF0000"/>
                </a:solidFill>
                <a:latin typeface="Castellar" panose="020F0502020204030204" pitchFamily="34" charset="0"/>
                <a:cs typeface="Castellar" panose="020F0502020204030204" pitchFamily="34" charset="0"/>
              </a:rPr>
              <a:t>Coming very soon</a:t>
            </a:r>
          </a:p>
        </p:txBody>
      </p:sp>
      <p:pic>
        <p:nvPicPr>
          <p:cNvPr id="16" name="Picture 15" descr="Text&#10;&#10;Description automatically generated">
            <a:extLst>
              <a:ext uri="{FF2B5EF4-FFF2-40B4-BE49-F238E27FC236}">
                <a16:creationId xmlns:a16="http://schemas.microsoft.com/office/drawing/2014/main" id="{DBB0F633-5170-B0F0-F494-F8FE5543B4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1193" y="387593"/>
            <a:ext cx="3209614" cy="1069871"/>
          </a:xfrm>
          <a:prstGeom prst="rect">
            <a:avLst/>
          </a:prstGeom>
        </p:spPr>
      </p:pic>
    </p:spTree>
    <p:extLst>
      <p:ext uri="{BB962C8B-B14F-4D97-AF65-F5344CB8AC3E}">
        <p14:creationId xmlns:p14="http://schemas.microsoft.com/office/powerpoint/2010/main" val="271899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3E72-A115-E191-3A51-33F19C2CDDC2}"/>
              </a:ext>
            </a:extLst>
          </p:cNvPr>
          <p:cNvSpPr>
            <a:spLocks noGrp="1"/>
          </p:cNvSpPr>
          <p:nvPr>
            <p:ph type="title"/>
          </p:nvPr>
        </p:nvSpPr>
        <p:spPr>
          <a:xfrm>
            <a:off x="838200" y="365125"/>
            <a:ext cx="10515600" cy="3779172"/>
          </a:xfrm>
        </p:spPr>
        <p:txBody>
          <a:bodyPr>
            <a:normAutofit/>
          </a:bodyPr>
          <a:lstStyle/>
          <a:p>
            <a:r>
              <a:rPr lang="en-US" dirty="0"/>
              <a:t>Keep in touch</a:t>
            </a:r>
            <a:br>
              <a:rPr lang="en-US" dirty="0"/>
            </a:br>
            <a:br>
              <a:rPr lang="en-US" dirty="0"/>
            </a:br>
            <a:r>
              <a:rPr lang="en-US" dirty="0" err="1"/>
              <a:t>c.roebuck@konrad-technologies.co.uk</a:t>
            </a:r>
            <a:br>
              <a:rPr lang="en-US" dirty="0"/>
            </a:br>
            <a:br>
              <a:rPr lang="en-US" dirty="0"/>
            </a:br>
            <a:r>
              <a:rPr lang="en-US" dirty="0"/>
              <a:t>https://</a:t>
            </a:r>
            <a:r>
              <a:rPr lang="en-US" dirty="0" err="1"/>
              <a:t>www.linkedin.com</a:t>
            </a:r>
            <a:r>
              <a:rPr lang="en-US" dirty="0"/>
              <a:t>/in/</a:t>
            </a:r>
            <a:r>
              <a:rPr lang="en-US" dirty="0" err="1"/>
              <a:t>chrisroebuck</a:t>
            </a:r>
            <a:r>
              <a:rPr lang="en-US" dirty="0"/>
              <a:t>/</a:t>
            </a:r>
          </a:p>
        </p:txBody>
      </p:sp>
      <p:pic>
        <p:nvPicPr>
          <p:cNvPr id="3074" name="Picture 2">
            <a:extLst>
              <a:ext uri="{FF2B5EF4-FFF2-40B4-BE49-F238E27FC236}">
                <a16:creationId xmlns:a16="http://schemas.microsoft.com/office/drawing/2014/main" id="{235ED9F5-B3A9-90DF-8D94-9A0132267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96" y="3192916"/>
            <a:ext cx="472168" cy="47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260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91F7-9F4B-CC73-240A-103D07F98E6C}"/>
              </a:ext>
            </a:extLst>
          </p:cNvPr>
          <p:cNvSpPr>
            <a:spLocks noGrp="1"/>
          </p:cNvSpPr>
          <p:nvPr>
            <p:ph type="title"/>
          </p:nvPr>
        </p:nvSpPr>
        <p:spPr/>
        <p:txBody>
          <a:bodyPr/>
          <a:lstStyle/>
          <a:p>
            <a:r>
              <a:rPr lang="en-US" dirty="0"/>
              <a:t>This presentation and ALL the example code is here:</a:t>
            </a:r>
          </a:p>
        </p:txBody>
      </p:sp>
      <p:sp>
        <p:nvSpPr>
          <p:cNvPr id="3" name="Content Placeholder 2">
            <a:extLst>
              <a:ext uri="{FF2B5EF4-FFF2-40B4-BE49-F238E27FC236}">
                <a16:creationId xmlns:a16="http://schemas.microsoft.com/office/drawing/2014/main" id="{5C7C5938-8501-94C9-2AE7-FA1597E32D8A}"/>
              </a:ext>
            </a:extLst>
          </p:cNvPr>
          <p:cNvSpPr>
            <a:spLocks noGrp="1"/>
          </p:cNvSpPr>
          <p:nvPr>
            <p:ph idx="1"/>
          </p:nvPr>
        </p:nvSpPr>
        <p:spPr>
          <a:xfrm>
            <a:off x="699407" y="3151188"/>
            <a:ext cx="10515600" cy="729796"/>
          </a:xfrm>
        </p:spPr>
        <p:txBody>
          <a:bodyPr>
            <a:normAutofit/>
          </a:bodyPr>
          <a:lstStyle/>
          <a:p>
            <a:pPr marL="0" indent="0" algn="ctr">
              <a:buNone/>
            </a:pPr>
            <a:r>
              <a:rPr lang="en-US" sz="3600" dirty="0">
                <a:hlinkClick r:id="rId2"/>
              </a:rPr>
              <a:t>https://bit.ly/462YWjM</a:t>
            </a:r>
            <a:endParaRPr lang="en-US" sz="3600" dirty="0"/>
          </a:p>
        </p:txBody>
      </p:sp>
    </p:spTree>
    <p:extLst>
      <p:ext uri="{BB962C8B-B14F-4D97-AF65-F5344CB8AC3E}">
        <p14:creationId xmlns:p14="http://schemas.microsoft.com/office/powerpoint/2010/main" val="428609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A407-7B42-4B1C-5C46-1995EF3ED6B7}"/>
              </a:ext>
            </a:extLst>
          </p:cNvPr>
          <p:cNvSpPr>
            <a:spLocks noGrp="1"/>
          </p:cNvSpPr>
          <p:nvPr>
            <p:ph type="ctrTitle"/>
          </p:nvPr>
        </p:nvSpPr>
        <p:spPr>
          <a:xfrm>
            <a:off x="1524000" y="2920257"/>
            <a:ext cx="9144000" cy="1017486"/>
          </a:xfrm>
        </p:spPr>
        <p:txBody>
          <a:bodyPr/>
          <a:lstStyle/>
          <a:p>
            <a:r>
              <a:rPr lang="en-US" dirty="0"/>
              <a:t>Where to start?</a:t>
            </a:r>
          </a:p>
        </p:txBody>
      </p:sp>
    </p:spTree>
    <p:extLst>
      <p:ext uri="{BB962C8B-B14F-4D97-AF65-F5344CB8AC3E}">
        <p14:creationId xmlns:p14="http://schemas.microsoft.com/office/powerpoint/2010/main" val="184884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3F95-F5D1-ECA0-0586-2A37FFCB92DD}"/>
              </a:ext>
            </a:extLst>
          </p:cNvPr>
          <p:cNvSpPr>
            <a:spLocks noGrp="1"/>
          </p:cNvSpPr>
          <p:nvPr>
            <p:ph type="title"/>
          </p:nvPr>
        </p:nvSpPr>
        <p:spPr/>
        <p:txBody>
          <a:bodyPr/>
          <a:lstStyle/>
          <a:p>
            <a:r>
              <a:rPr lang="en-US" dirty="0"/>
              <a:t>Identify the opportunity</a:t>
            </a:r>
          </a:p>
        </p:txBody>
      </p:sp>
      <p:graphicFrame>
        <p:nvGraphicFramePr>
          <p:cNvPr id="4" name="Diagram 3">
            <a:extLst>
              <a:ext uri="{FF2B5EF4-FFF2-40B4-BE49-F238E27FC236}">
                <a16:creationId xmlns:a16="http://schemas.microsoft.com/office/drawing/2014/main" id="{400A1AB1-2357-2DC4-4C74-0C5845C9722C}"/>
              </a:ext>
            </a:extLst>
          </p:cNvPr>
          <p:cNvGraphicFramePr/>
          <p:nvPr>
            <p:extLst>
              <p:ext uri="{D42A27DB-BD31-4B8C-83A1-F6EECF244321}">
                <p14:modId xmlns:p14="http://schemas.microsoft.com/office/powerpoint/2010/main" val="1976506382"/>
              </p:ext>
            </p:extLst>
          </p:nvPr>
        </p:nvGraphicFramePr>
        <p:xfrm>
          <a:off x="2954867" y="1862667"/>
          <a:ext cx="7044267" cy="4055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91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C1F8-3D8B-7C90-F67D-946F3F22BCA7}"/>
              </a:ext>
            </a:extLst>
          </p:cNvPr>
          <p:cNvSpPr>
            <a:spLocks noGrp="1"/>
          </p:cNvSpPr>
          <p:nvPr>
            <p:ph type="title"/>
          </p:nvPr>
        </p:nvSpPr>
        <p:spPr/>
        <p:txBody>
          <a:bodyPr/>
          <a:lstStyle/>
          <a:p>
            <a:r>
              <a:rPr lang="en-US" dirty="0"/>
              <a:t>You’ve got a job to do</a:t>
            </a:r>
          </a:p>
        </p:txBody>
      </p:sp>
      <p:graphicFrame>
        <p:nvGraphicFramePr>
          <p:cNvPr id="6" name="Diagram 5">
            <a:extLst>
              <a:ext uri="{FF2B5EF4-FFF2-40B4-BE49-F238E27FC236}">
                <a16:creationId xmlns:a16="http://schemas.microsoft.com/office/drawing/2014/main" id="{21EA4994-8656-FC32-B753-F81A04F11C45}"/>
              </a:ext>
            </a:extLst>
          </p:cNvPr>
          <p:cNvGraphicFramePr/>
          <p:nvPr>
            <p:extLst>
              <p:ext uri="{D42A27DB-BD31-4B8C-83A1-F6EECF244321}">
                <p14:modId xmlns:p14="http://schemas.microsoft.com/office/powerpoint/2010/main" val="1668356056"/>
              </p:ext>
            </p:extLst>
          </p:nvPr>
        </p:nvGraphicFramePr>
        <p:xfrm>
          <a:off x="2760132" y="1721909"/>
          <a:ext cx="7095067"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2146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A407-7B42-4B1C-5C46-1995EF3ED6B7}"/>
              </a:ext>
            </a:extLst>
          </p:cNvPr>
          <p:cNvSpPr>
            <a:spLocks noGrp="1"/>
          </p:cNvSpPr>
          <p:nvPr>
            <p:ph type="ctrTitle"/>
          </p:nvPr>
        </p:nvSpPr>
        <p:spPr>
          <a:xfrm>
            <a:off x="1524000" y="2920257"/>
            <a:ext cx="9144000" cy="1017486"/>
          </a:xfrm>
        </p:spPr>
        <p:txBody>
          <a:bodyPr/>
          <a:lstStyle/>
          <a:p>
            <a:r>
              <a:rPr lang="en-US" dirty="0"/>
              <a:t>Merge VIs</a:t>
            </a:r>
          </a:p>
        </p:txBody>
      </p:sp>
      <p:pic>
        <p:nvPicPr>
          <p:cNvPr id="2050" name="Picture 2" descr="Getting Started as a Landlord in Edinburgh - Umega">
            <a:extLst>
              <a:ext uri="{FF2B5EF4-FFF2-40B4-BE49-F238E27FC236}">
                <a16:creationId xmlns:a16="http://schemas.microsoft.com/office/drawing/2014/main" id="{57199E06-A7FB-EE1C-238E-0EE76A8AB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3550" y="471205"/>
            <a:ext cx="3644900"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034124"/>
      </p:ext>
    </p:extLst>
  </p:cSld>
  <p:clrMapOvr>
    <a:masterClrMapping/>
  </p:clrMapOvr>
</p:sld>
</file>

<file path=ppt/theme/theme1.xml><?xml version="1.0" encoding="utf-8"?>
<a:theme xmlns:a="http://schemas.openxmlformats.org/drawingml/2006/main" name="KT-Confidenti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T-Confidential" id="{A784020F-55F1-44DA-BF39-098993BBCE0C}" vid="{90D954A9-3EF1-413C-8227-2A345EC9259C}"/>
    </a:ext>
  </a:extLst>
</a:theme>
</file>

<file path=ppt/theme/theme2.xml><?xml version="1.0" encoding="utf-8"?>
<a:theme xmlns:a="http://schemas.openxmlformats.org/drawingml/2006/main" name="1_KT-Confidentia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T-Confidential" id="{433178F6-CF29-49CA-8DB7-2555AF77E718}" vid="{B53D7DC0-1165-46EE-8D10-0926E4330E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13901480B50D4FAB998DFC6A3436AE" ma:contentTypeVersion="8" ma:contentTypeDescription="Create a new document." ma:contentTypeScope="" ma:versionID="196d36a9129031c38dd329b8c55d1764">
  <xsd:schema xmlns:xsd="http://www.w3.org/2001/XMLSchema" xmlns:xs="http://www.w3.org/2001/XMLSchema" xmlns:p="http://schemas.microsoft.com/office/2006/metadata/properties" xmlns:ns2="c7b178f1-4d2e-44f7-bbfc-71e307e6512e" targetNamespace="http://schemas.microsoft.com/office/2006/metadata/properties" ma:root="true" ma:fieldsID="f3adfae6e8a6291cae372b214900d813" ns2:_="">
    <xsd:import namespace="c7b178f1-4d2e-44f7-bbfc-71e307e6512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b178f1-4d2e-44f7-bbfc-71e307e651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846ED7-28BE-4862-A662-F5A567FFF134}">
  <ds:schemaRefs>
    <ds:schemaRef ds:uri="http://schemas.microsoft.com/office/2006/metadata/properties"/>
    <ds:schemaRef ds:uri="http://purl.org/dc/elements/1.1/"/>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c7b178f1-4d2e-44f7-bbfc-71e307e6512e"/>
  </ds:schemaRefs>
</ds:datastoreItem>
</file>

<file path=customXml/itemProps2.xml><?xml version="1.0" encoding="utf-8"?>
<ds:datastoreItem xmlns:ds="http://schemas.openxmlformats.org/officeDocument/2006/customXml" ds:itemID="{BFA668A0-A6CD-476B-849B-494D1CB43779}">
  <ds:schemaRefs>
    <ds:schemaRef ds:uri="c7b178f1-4d2e-44f7-bbfc-71e307e651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B86A148-DB0A-46DD-8B8C-33B9D6771A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10479</TotalTime>
  <Words>866</Words>
  <Application>Microsoft Macintosh PowerPoint</Application>
  <PresentationFormat>Widescreen</PresentationFormat>
  <Paragraphs>114</Paragraphs>
  <Slides>40</Slides>
  <Notes>2</Notes>
  <HiddenSlides>0</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Calibri Light</vt:lpstr>
      <vt:lpstr>Castellar</vt:lpstr>
      <vt:lpstr>Helvetica</vt:lpstr>
      <vt:lpstr>Segoe UI</vt:lpstr>
      <vt:lpstr>KT-Confidential</vt:lpstr>
      <vt:lpstr>1_KT-Confidential</vt:lpstr>
      <vt:lpstr>”I can’t believe it’s not better”  Building the LabVIEW IDE and Tools you always wanted </vt:lpstr>
      <vt:lpstr>PowerPoint Presentation</vt:lpstr>
      <vt:lpstr>PowerPoint Presentation</vt:lpstr>
      <vt:lpstr>PowerPoint Presentation</vt:lpstr>
      <vt:lpstr>This presentation and ALL the example code is here:</vt:lpstr>
      <vt:lpstr>Where to start?</vt:lpstr>
      <vt:lpstr>Identify the opportunity</vt:lpstr>
      <vt:lpstr>You’ve got a job to do</vt:lpstr>
      <vt:lpstr>Merge VIs</vt:lpstr>
      <vt:lpstr>Merge VI (Shell VI)</vt:lpstr>
      <vt:lpstr>PowerPoint Presentation</vt:lpstr>
      <vt:lpstr>VI Scripting</vt:lpstr>
      <vt:lpstr>VI Scripting</vt:lpstr>
      <vt:lpstr>VI Scripting</vt:lpstr>
      <vt:lpstr>Example Scenario – Colour alternate structures</vt:lpstr>
      <vt:lpstr>PowerPoint Presentation</vt:lpstr>
      <vt:lpstr>Quick Drop Shortcuts</vt:lpstr>
      <vt:lpstr>Quick Drop Shortcuts</vt:lpstr>
      <vt:lpstr>Quick Drop Shortcuts</vt:lpstr>
      <vt:lpstr>PowerPoint Presentation</vt:lpstr>
      <vt:lpstr>Tools Menu</vt:lpstr>
      <vt:lpstr>Tools Menu</vt:lpstr>
      <vt:lpstr>PowerPoint Presentation</vt:lpstr>
      <vt:lpstr>Right Click Plugins</vt:lpstr>
      <vt:lpstr>New Project Templates</vt:lpstr>
      <vt:lpstr>Project Provider</vt:lpstr>
      <vt:lpstr>The LabVIEW Project Provider framework is an unsupported feature of LabVIEW. The only documentation for it exists in the NI community group, and it is community supported only. While NI has no plans to modify or break the existing APIs, there is no guarantee that all features will work in future versions of LabVIEW.  Please use at your own risk. (2011).</vt:lpstr>
      <vt:lpstr>…but it’s also very cool</vt:lpstr>
      <vt:lpstr>What is it?</vt:lpstr>
      <vt:lpstr>Where do I get it?</vt:lpstr>
      <vt:lpstr>How do I use it?</vt:lpstr>
      <vt:lpstr>How do I use it?</vt:lpstr>
      <vt:lpstr>How do I use it?</vt:lpstr>
      <vt:lpstr>Edit the code (VIs)</vt:lpstr>
      <vt:lpstr>Demo</vt:lpstr>
      <vt:lpstr>Multi-document Interface</vt:lpstr>
      <vt:lpstr>Tabbed IDE</vt:lpstr>
      <vt:lpstr>Try Groupy</vt:lpstr>
      <vt:lpstr>Want to play with the example code?  https://bit.ly/462YWjM  Want to use Bookmark Project Provider?  https://www.ni.com/en/support/downloads/tools-network/download.bookmark-project-provider.html#374387 </vt:lpstr>
      <vt:lpstr>Keep in touch  c.roebuck@konrad-technologies.co.uk  https://www.linkedin.com/in/chrisroebuck/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dc:creator>
  <cp:lastModifiedBy>Chris Roebuck</cp:lastModifiedBy>
  <cp:revision>49</cp:revision>
  <dcterms:modified xsi:type="dcterms:W3CDTF">2023-11-07T17:00:26Z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0x0101002413901480B50D4FAB998DFC6A3436AE</vt:lpwstr>
  </property>
</Properties>
</file>